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34"/>
  </p:notesMasterIdLst>
  <p:handoutMasterIdLst>
    <p:handoutMasterId r:id="rId35"/>
  </p:handoutMasterIdLst>
  <p:sldIdLst>
    <p:sldId id="303" r:id="rId3"/>
    <p:sldId id="384" r:id="rId4"/>
    <p:sldId id="365" r:id="rId5"/>
    <p:sldId id="407" r:id="rId6"/>
    <p:sldId id="370" r:id="rId7"/>
    <p:sldId id="371" r:id="rId8"/>
    <p:sldId id="373" r:id="rId9"/>
    <p:sldId id="374" r:id="rId10"/>
    <p:sldId id="376" r:id="rId11"/>
    <p:sldId id="367" r:id="rId12"/>
    <p:sldId id="397" r:id="rId13"/>
    <p:sldId id="368" r:id="rId14"/>
    <p:sldId id="369" r:id="rId15"/>
    <p:sldId id="381" r:id="rId16"/>
    <p:sldId id="382" r:id="rId17"/>
    <p:sldId id="383" r:id="rId18"/>
    <p:sldId id="378" r:id="rId19"/>
    <p:sldId id="386" r:id="rId20"/>
    <p:sldId id="388" r:id="rId21"/>
    <p:sldId id="391" r:id="rId22"/>
    <p:sldId id="392" r:id="rId23"/>
    <p:sldId id="408" r:id="rId24"/>
    <p:sldId id="393" r:id="rId25"/>
    <p:sldId id="401" r:id="rId26"/>
    <p:sldId id="402" r:id="rId27"/>
    <p:sldId id="403" r:id="rId28"/>
    <p:sldId id="404" r:id="rId29"/>
    <p:sldId id="405" r:id="rId30"/>
    <p:sldId id="421" r:id="rId31"/>
    <p:sldId id="423" r:id="rId32"/>
    <p:sldId id="319" r:id="rId3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Roboto Light" panose="020B0604020202020204" charset="0"/>
      <p:regular r:id="rId44"/>
      <p:italic r:id="rId45"/>
    </p:embeddedFont>
    <p:embeddedFont>
      <p:font typeface="Roboto Medium" panose="020B0604020202020204" charset="0"/>
      <p:regular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91" d="100"/>
          <a:sy n="91" d="100"/>
        </p:scale>
        <p:origin x="606" y="84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38202-71F4-41D7-962B-ED5D549DA7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67C5FC-3AA2-46EF-BE2F-584E9099D8BA}">
      <dgm:prSet phldrT="[Text]"/>
      <dgm:spPr/>
      <dgm:t>
        <a:bodyPr/>
        <a:lstStyle/>
        <a:p>
          <a:r>
            <a:rPr lang="cs-CZ" dirty="0"/>
            <a:t>Záměr/činnost</a:t>
          </a:r>
        </a:p>
        <a:p>
          <a:r>
            <a:rPr lang="cs-CZ" dirty="0"/>
            <a:t>(agenda) </a:t>
          </a:r>
        </a:p>
      </dgm:t>
    </dgm:pt>
    <dgm:pt modelId="{39914C6F-5F1B-44F0-BD07-47A373CD9187}" type="parTrans" cxnId="{995039E4-BA3D-40B6-BF5C-29AF2402B61C}">
      <dgm:prSet/>
      <dgm:spPr/>
      <dgm:t>
        <a:bodyPr/>
        <a:lstStyle/>
        <a:p>
          <a:endParaRPr lang="cs-CZ"/>
        </a:p>
      </dgm:t>
    </dgm:pt>
    <dgm:pt modelId="{3EAC1359-408D-430D-A866-F42D40E1469E}" type="sibTrans" cxnId="{995039E4-BA3D-40B6-BF5C-29AF2402B61C}">
      <dgm:prSet/>
      <dgm:spPr/>
      <dgm:t>
        <a:bodyPr/>
        <a:lstStyle/>
        <a:p>
          <a:endParaRPr lang="cs-CZ"/>
        </a:p>
      </dgm:t>
    </dgm:pt>
    <dgm:pt modelId="{DF007ABB-31C4-4B4B-8F78-249C2FCF46D9}" type="asst">
      <dgm:prSet phldrT="[Text]"/>
      <dgm:spPr/>
      <dgm:t>
        <a:bodyPr/>
        <a:lstStyle/>
        <a:p>
          <a:r>
            <a:rPr lang="cs-CZ" dirty="0"/>
            <a:t>Stavební</a:t>
          </a:r>
        </a:p>
      </dgm:t>
    </dgm:pt>
    <dgm:pt modelId="{9D47B46F-D8E1-4EB2-9FCA-66B38E12EEBF}" type="parTrans" cxnId="{67FEC325-80AC-493A-A736-C3276EF246D7}">
      <dgm:prSet/>
      <dgm:spPr/>
      <dgm:t>
        <a:bodyPr/>
        <a:lstStyle/>
        <a:p>
          <a:endParaRPr lang="cs-CZ"/>
        </a:p>
      </dgm:t>
    </dgm:pt>
    <dgm:pt modelId="{7A0FB689-A387-48BF-889A-FBCDDEC0B5B7}" type="sibTrans" cxnId="{67FEC325-80AC-493A-A736-C3276EF246D7}">
      <dgm:prSet/>
      <dgm:spPr/>
      <dgm:t>
        <a:bodyPr/>
        <a:lstStyle/>
        <a:p>
          <a:endParaRPr lang="cs-CZ"/>
        </a:p>
      </dgm:t>
    </dgm:pt>
    <dgm:pt modelId="{B3CA8D70-ABE4-4E6B-B29C-774D4459C2B2}">
      <dgm:prSet phldrT="[Text]"/>
      <dgm:spPr/>
      <dgm:t>
        <a:bodyPr/>
        <a:lstStyle/>
        <a:p>
          <a:r>
            <a:rPr lang="cs-CZ" dirty="0"/>
            <a:t>Nová právní úprava se použije od</a:t>
          </a:r>
        </a:p>
        <a:p>
          <a:r>
            <a:rPr lang="cs-CZ" b="1" dirty="0"/>
            <a:t>1. ledna 2024</a:t>
          </a:r>
        </a:p>
      </dgm:t>
    </dgm:pt>
    <dgm:pt modelId="{1816206F-7526-4427-B281-AB1C85E86A07}" type="parTrans" cxnId="{8971DCB4-A3B8-461A-B7F1-EF40A0937B00}">
      <dgm:prSet/>
      <dgm:spPr/>
      <dgm:t>
        <a:bodyPr/>
        <a:lstStyle/>
        <a:p>
          <a:endParaRPr lang="cs-CZ"/>
        </a:p>
      </dgm:t>
    </dgm:pt>
    <dgm:pt modelId="{94105887-EEA0-4644-ABD6-8CAA90DAC7A4}" type="sibTrans" cxnId="{8971DCB4-A3B8-461A-B7F1-EF40A0937B00}">
      <dgm:prSet/>
      <dgm:spPr/>
      <dgm:t>
        <a:bodyPr/>
        <a:lstStyle/>
        <a:p>
          <a:endParaRPr lang="cs-CZ"/>
        </a:p>
      </dgm:t>
    </dgm:pt>
    <dgm:pt modelId="{4E8F438B-19CB-456E-B7F5-F46775618408}" type="asst">
      <dgm:prSet phldrT="[Text]"/>
      <dgm:spPr/>
      <dgm:t>
        <a:bodyPr/>
        <a:lstStyle/>
        <a:p>
          <a:r>
            <a:rPr lang="cs-CZ" dirty="0"/>
            <a:t>Jiné než stavební</a:t>
          </a:r>
        </a:p>
      </dgm:t>
    </dgm:pt>
    <dgm:pt modelId="{BF56C965-DAFB-4802-8251-3742F51161F7}" type="parTrans" cxnId="{95956612-7A3F-415D-8E20-EC501D5565FA}">
      <dgm:prSet/>
      <dgm:spPr/>
      <dgm:t>
        <a:bodyPr/>
        <a:lstStyle/>
        <a:p>
          <a:endParaRPr lang="cs-CZ"/>
        </a:p>
      </dgm:t>
    </dgm:pt>
    <dgm:pt modelId="{E9A99887-A5D2-4AE3-906C-4FE3ABE7EA45}" type="sibTrans" cxnId="{95956612-7A3F-415D-8E20-EC501D5565FA}">
      <dgm:prSet/>
      <dgm:spPr/>
      <dgm:t>
        <a:bodyPr/>
        <a:lstStyle/>
        <a:p>
          <a:endParaRPr lang="cs-CZ"/>
        </a:p>
      </dgm:t>
    </dgm:pt>
    <dgm:pt modelId="{00673FEE-329E-4EC9-BE63-CEFF82A93E69}" type="asst">
      <dgm:prSet phldrT="[Text]"/>
      <dgm:spPr/>
      <dgm:t>
        <a:bodyPr/>
        <a:lstStyle/>
        <a:p>
          <a:r>
            <a:rPr lang="cs-CZ" dirty="0"/>
            <a:t>Vyhrazené stavby</a:t>
          </a:r>
        </a:p>
      </dgm:t>
    </dgm:pt>
    <dgm:pt modelId="{2A6A9F96-F237-4441-8A21-3B67AE8804C6}" type="parTrans" cxnId="{24C98F00-8B39-4E71-945F-5487F4945815}">
      <dgm:prSet/>
      <dgm:spPr/>
      <dgm:t>
        <a:bodyPr/>
        <a:lstStyle/>
        <a:p>
          <a:endParaRPr lang="cs-CZ"/>
        </a:p>
      </dgm:t>
    </dgm:pt>
    <dgm:pt modelId="{CDD925E8-7186-4874-B046-948F4A20C799}" type="sibTrans" cxnId="{24C98F00-8B39-4E71-945F-5487F4945815}">
      <dgm:prSet/>
      <dgm:spPr/>
      <dgm:t>
        <a:bodyPr/>
        <a:lstStyle/>
        <a:p>
          <a:endParaRPr lang="cs-CZ"/>
        </a:p>
      </dgm:t>
    </dgm:pt>
    <dgm:pt modelId="{EF363534-1BE4-46FF-A06F-319F6EB6D383}" type="asst">
      <dgm:prSet phldrT="[Text]"/>
      <dgm:spPr/>
      <dgm:t>
        <a:bodyPr/>
        <a:lstStyle/>
        <a:p>
          <a:r>
            <a:rPr lang="cs-CZ" dirty="0"/>
            <a:t>Nová právní úprava se použije od</a:t>
          </a:r>
        </a:p>
        <a:p>
          <a:r>
            <a:rPr lang="cs-CZ" b="1" dirty="0"/>
            <a:t>1. ledna 2024</a:t>
          </a:r>
        </a:p>
      </dgm:t>
    </dgm:pt>
    <dgm:pt modelId="{0FF1E287-66D8-4A3B-A994-BE1B961871AB}" type="parTrans" cxnId="{96B93E19-1690-4DDF-9529-266700AB0C0C}">
      <dgm:prSet/>
      <dgm:spPr/>
      <dgm:t>
        <a:bodyPr/>
        <a:lstStyle/>
        <a:p>
          <a:endParaRPr lang="cs-CZ"/>
        </a:p>
      </dgm:t>
    </dgm:pt>
    <dgm:pt modelId="{4BF2C2DB-7BD8-42F1-BC58-E0A94F319169}" type="sibTrans" cxnId="{96B93E19-1690-4DDF-9529-266700AB0C0C}">
      <dgm:prSet/>
      <dgm:spPr/>
      <dgm:t>
        <a:bodyPr/>
        <a:lstStyle/>
        <a:p>
          <a:endParaRPr lang="cs-CZ"/>
        </a:p>
      </dgm:t>
    </dgm:pt>
    <dgm:pt modelId="{8A5E53E9-C4DD-4E0D-9B95-0CDAC4C8D5A9}" type="asst">
      <dgm:prSet phldrT="[Text]"/>
      <dgm:spPr/>
      <dgm:t>
        <a:bodyPr/>
        <a:lstStyle/>
        <a:p>
          <a:r>
            <a:rPr lang="cs-CZ" dirty="0"/>
            <a:t>Jiné než vyhrazené stavby</a:t>
          </a:r>
        </a:p>
      </dgm:t>
    </dgm:pt>
    <dgm:pt modelId="{D22CA858-36C5-41F9-BF9B-39D1BC9B1D7E}" type="parTrans" cxnId="{7D457947-4307-4C96-8C4A-CE7971C9049F}">
      <dgm:prSet/>
      <dgm:spPr/>
      <dgm:t>
        <a:bodyPr/>
        <a:lstStyle/>
        <a:p>
          <a:endParaRPr lang="cs-CZ"/>
        </a:p>
      </dgm:t>
    </dgm:pt>
    <dgm:pt modelId="{BA6F50EF-D67D-4ADD-B2B1-908FE7A10F77}" type="sibTrans" cxnId="{7D457947-4307-4C96-8C4A-CE7971C9049F}">
      <dgm:prSet/>
      <dgm:spPr/>
      <dgm:t>
        <a:bodyPr/>
        <a:lstStyle/>
        <a:p>
          <a:endParaRPr lang="cs-CZ"/>
        </a:p>
      </dgm:t>
    </dgm:pt>
    <dgm:pt modelId="{A0FFE9B7-D6B1-417E-A776-71D3D5F7FA6A}" type="asst">
      <dgm:prSet phldrT="[Text]"/>
      <dgm:spPr/>
      <dgm:t>
        <a:bodyPr/>
        <a:lstStyle/>
        <a:p>
          <a:r>
            <a:rPr lang="cs-CZ" dirty="0"/>
            <a:t>Nová právní úprava se použije od</a:t>
          </a:r>
        </a:p>
        <a:p>
          <a:r>
            <a:rPr lang="cs-CZ" b="1" dirty="0"/>
            <a:t>1. července 2024</a:t>
          </a:r>
        </a:p>
      </dgm:t>
    </dgm:pt>
    <dgm:pt modelId="{50451FBA-E173-41F9-8CB3-C67AC288F378}" type="parTrans" cxnId="{1104CB67-BC11-48BC-AB32-E7532C1DC09D}">
      <dgm:prSet/>
      <dgm:spPr/>
      <dgm:t>
        <a:bodyPr/>
        <a:lstStyle/>
        <a:p>
          <a:endParaRPr lang="cs-CZ"/>
        </a:p>
      </dgm:t>
    </dgm:pt>
    <dgm:pt modelId="{D31B296D-5DD2-4AF5-AD52-37635BE783D9}" type="sibTrans" cxnId="{1104CB67-BC11-48BC-AB32-E7532C1DC09D}">
      <dgm:prSet/>
      <dgm:spPr/>
      <dgm:t>
        <a:bodyPr/>
        <a:lstStyle/>
        <a:p>
          <a:endParaRPr lang="cs-CZ"/>
        </a:p>
      </dgm:t>
    </dgm:pt>
    <dgm:pt modelId="{BE1055BC-11F9-4662-98EC-1A272DA6E356}" type="pres">
      <dgm:prSet presAssocID="{7B738202-71F4-41D7-962B-ED5D549DA7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5CEA21-8837-401B-84F5-558DE5967D13}" type="pres">
      <dgm:prSet presAssocID="{1267C5FC-3AA2-46EF-BE2F-584E9099D8BA}" presName="root1" presStyleCnt="0"/>
      <dgm:spPr/>
    </dgm:pt>
    <dgm:pt modelId="{A1016162-E102-4F57-BE61-36D929B1239C}" type="pres">
      <dgm:prSet presAssocID="{1267C5FC-3AA2-46EF-BE2F-584E9099D8BA}" presName="LevelOneTextNode" presStyleLbl="node0" presStyleIdx="0" presStyleCnt="1" custLinFactNeighborX="-33" custLinFactNeighborY="-7049">
        <dgm:presLayoutVars>
          <dgm:chPref val="3"/>
        </dgm:presLayoutVars>
      </dgm:prSet>
      <dgm:spPr/>
    </dgm:pt>
    <dgm:pt modelId="{DD34BA43-44F9-4970-A6B5-73F1941334D9}" type="pres">
      <dgm:prSet presAssocID="{1267C5FC-3AA2-46EF-BE2F-584E9099D8BA}" presName="level2hierChild" presStyleCnt="0"/>
      <dgm:spPr/>
    </dgm:pt>
    <dgm:pt modelId="{549AF24E-9BBB-48B8-8E13-48F7301E7753}" type="pres">
      <dgm:prSet presAssocID="{9D47B46F-D8E1-4EB2-9FCA-66B38E12EEBF}" presName="conn2-1" presStyleLbl="parChTrans1D2" presStyleIdx="0" presStyleCnt="2"/>
      <dgm:spPr/>
    </dgm:pt>
    <dgm:pt modelId="{7EF4B7B7-53C5-491B-A8AC-B48C5B9B8B92}" type="pres">
      <dgm:prSet presAssocID="{9D47B46F-D8E1-4EB2-9FCA-66B38E12EEBF}" presName="connTx" presStyleLbl="parChTrans1D2" presStyleIdx="0" presStyleCnt="2"/>
      <dgm:spPr/>
    </dgm:pt>
    <dgm:pt modelId="{830F62D2-0B8F-4FAC-A801-AB4147325A34}" type="pres">
      <dgm:prSet presAssocID="{DF007ABB-31C4-4B4B-8F78-249C2FCF46D9}" presName="root2" presStyleCnt="0"/>
      <dgm:spPr/>
    </dgm:pt>
    <dgm:pt modelId="{2E683C9C-2C76-438F-9762-BCE1A9E0D8F1}" type="pres">
      <dgm:prSet presAssocID="{DF007ABB-31C4-4B4B-8F78-249C2FCF46D9}" presName="LevelTwoTextNode" presStyleLbl="asst1" presStyleIdx="0" presStyleCnt="6">
        <dgm:presLayoutVars>
          <dgm:chPref val="3"/>
        </dgm:presLayoutVars>
      </dgm:prSet>
      <dgm:spPr/>
    </dgm:pt>
    <dgm:pt modelId="{845D8EF7-6B75-41B2-9C0C-6215BA468577}" type="pres">
      <dgm:prSet presAssocID="{DF007ABB-31C4-4B4B-8F78-249C2FCF46D9}" presName="level3hierChild" presStyleCnt="0"/>
      <dgm:spPr/>
    </dgm:pt>
    <dgm:pt modelId="{66DE0E20-D16B-402C-BB12-E1A45D14BF48}" type="pres">
      <dgm:prSet presAssocID="{2A6A9F96-F237-4441-8A21-3B67AE8804C6}" presName="conn2-1" presStyleLbl="parChTrans1D3" presStyleIdx="0" presStyleCnt="3"/>
      <dgm:spPr/>
    </dgm:pt>
    <dgm:pt modelId="{65997BC7-B477-456C-BD50-9729FF171324}" type="pres">
      <dgm:prSet presAssocID="{2A6A9F96-F237-4441-8A21-3B67AE8804C6}" presName="connTx" presStyleLbl="parChTrans1D3" presStyleIdx="0" presStyleCnt="3"/>
      <dgm:spPr/>
    </dgm:pt>
    <dgm:pt modelId="{976D9240-6063-461E-A803-47CFF212DE5D}" type="pres">
      <dgm:prSet presAssocID="{00673FEE-329E-4EC9-BE63-CEFF82A93E69}" presName="root2" presStyleCnt="0"/>
      <dgm:spPr/>
    </dgm:pt>
    <dgm:pt modelId="{ACC83BE9-1EB1-482B-8389-86BAC76A14C5}" type="pres">
      <dgm:prSet presAssocID="{00673FEE-329E-4EC9-BE63-CEFF82A93E69}" presName="LevelTwoTextNode" presStyleLbl="asst1" presStyleIdx="1" presStyleCnt="6">
        <dgm:presLayoutVars>
          <dgm:chPref val="3"/>
        </dgm:presLayoutVars>
      </dgm:prSet>
      <dgm:spPr/>
    </dgm:pt>
    <dgm:pt modelId="{5329C3AC-9838-4C08-9959-4344BE2F92FF}" type="pres">
      <dgm:prSet presAssocID="{00673FEE-329E-4EC9-BE63-CEFF82A93E69}" presName="level3hierChild" presStyleCnt="0"/>
      <dgm:spPr/>
    </dgm:pt>
    <dgm:pt modelId="{711F86E1-5344-46D9-82B1-53B91753154B}" type="pres">
      <dgm:prSet presAssocID="{0FF1E287-66D8-4A3B-A994-BE1B961871AB}" presName="conn2-1" presStyleLbl="parChTrans1D4" presStyleIdx="0" presStyleCnt="2"/>
      <dgm:spPr/>
    </dgm:pt>
    <dgm:pt modelId="{2A8FEABF-C8FB-4996-9C64-9853050A000D}" type="pres">
      <dgm:prSet presAssocID="{0FF1E287-66D8-4A3B-A994-BE1B961871AB}" presName="connTx" presStyleLbl="parChTrans1D4" presStyleIdx="0" presStyleCnt="2"/>
      <dgm:spPr/>
    </dgm:pt>
    <dgm:pt modelId="{5A58DE33-3246-4DC9-83C9-EFCC901873A2}" type="pres">
      <dgm:prSet presAssocID="{EF363534-1BE4-46FF-A06F-319F6EB6D383}" presName="root2" presStyleCnt="0"/>
      <dgm:spPr/>
    </dgm:pt>
    <dgm:pt modelId="{9007285F-C77D-446C-9548-0C899C459D59}" type="pres">
      <dgm:prSet presAssocID="{EF363534-1BE4-46FF-A06F-319F6EB6D383}" presName="LevelTwoTextNode" presStyleLbl="asst1" presStyleIdx="2" presStyleCnt="6">
        <dgm:presLayoutVars>
          <dgm:chPref val="3"/>
        </dgm:presLayoutVars>
      </dgm:prSet>
      <dgm:spPr/>
    </dgm:pt>
    <dgm:pt modelId="{D271A929-51A5-4CA0-AE6E-D26075D2DC37}" type="pres">
      <dgm:prSet presAssocID="{EF363534-1BE4-46FF-A06F-319F6EB6D383}" presName="level3hierChild" presStyleCnt="0"/>
      <dgm:spPr/>
    </dgm:pt>
    <dgm:pt modelId="{E2D8912E-3474-4471-9750-A15860DB4A93}" type="pres">
      <dgm:prSet presAssocID="{D22CA858-36C5-41F9-BF9B-39D1BC9B1D7E}" presName="conn2-1" presStyleLbl="parChTrans1D3" presStyleIdx="1" presStyleCnt="3"/>
      <dgm:spPr/>
    </dgm:pt>
    <dgm:pt modelId="{EAF7B856-8F9A-41BD-9B05-9CD6C54EA498}" type="pres">
      <dgm:prSet presAssocID="{D22CA858-36C5-41F9-BF9B-39D1BC9B1D7E}" presName="connTx" presStyleLbl="parChTrans1D3" presStyleIdx="1" presStyleCnt="3"/>
      <dgm:spPr/>
    </dgm:pt>
    <dgm:pt modelId="{F7BE66B2-EE5B-4C8B-9D15-8C36777CDC98}" type="pres">
      <dgm:prSet presAssocID="{8A5E53E9-C4DD-4E0D-9B95-0CDAC4C8D5A9}" presName="root2" presStyleCnt="0"/>
      <dgm:spPr/>
    </dgm:pt>
    <dgm:pt modelId="{8AE20104-B7D5-4A2F-BAE0-A4EC29C2AAEE}" type="pres">
      <dgm:prSet presAssocID="{8A5E53E9-C4DD-4E0D-9B95-0CDAC4C8D5A9}" presName="LevelTwoTextNode" presStyleLbl="asst1" presStyleIdx="3" presStyleCnt="6">
        <dgm:presLayoutVars>
          <dgm:chPref val="3"/>
        </dgm:presLayoutVars>
      </dgm:prSet>
      <dgm:spPr/>
    </dgm:pt>
    <dgm:pt modelId="{50E16947-D719-4C32-B9D3-710C9F4137FB}" type="pres">
      <dgm:prSet presAssocID="{8A5E53E9-C4DD-4E0D-9B95-0CDAC4C8D5A9}" presName="level3hierChild" presStyleCnt="0"/>
      <dgm:spPr/>
    </dgm:pt>
    <dgm:pt modelId="{636ACA28-7338-4B8B-82FF-589AB31B6D68}" type="pres">
      <dgm:prSet presAssocID="{50451FBA-E173-41F9-8CB3-C67AC288F378}" presName="conn2-1" presStyleLbl="parChTrans1D4" presStyleIdx="1" presStyleCnt="2"/>
      <dgm:spPr/>
    </dgm:pt>
    <dgm:pt modelId="{BCD3B0E2-4CF3-4C18-ABCD-2A27BD51AC7A}" type="pres">
      <dgm:prSet presAssocID="{50451FBA-E173-41F9-8CB3-C67AC288F378}" presName="connTx" presStyleLbl="parChTrans1D4" presStyleIdx="1" presStyleCnt="2"/>
      <dgm:spPr/>
    </dgm:pt>
    <dgm:pt modelId="{A4E2B198-8656-4503-A0CC-25B79C19A553}" type="pres">
      <dgm:prSet presAssocID="{A0FFE9B7-D6B1-417E-A776-71D3D5F7FA6A}" presName="root2" presStyleCnt="0"/>
      <dgm:spPr/>
    </dgm:pt>
    <dgm:pt modelId="{C59DD3A3-474B-4EDA-A438-09A3EF62A805}" type="pres">
      <dgm:prSet presAssocID="{A0FFE9B7-D6B1-417E-A776-71D3D5F7FA6A}" presName="LevelTwoTextNode" presStyleLbl="asst1" presStyleIdx="4" presStyleCnt="6">
        <dgm:presLayoutVars>
          <dgm:chPref val="3"/>
        </dgm:presLayoutVars>
      </dgm:prSet>
      <dgm:spPr/>
    </dgm:pt>
    <dgm:pt modelId="{AB37E076-0106-40DC-998D-59DB335CDABB}" type="pres">
      <dgm:prSet presAssocID="{A0FFE9B7-D6B1-417E-A776-71D3D5F7FA6A}" presName="level3hierChild" presStyleCnt="0"/>
      <dgm:spPr/>
    </dgm:pt>
    <dgm:pt modelId="{FEA094C6-1F5E-4FC4-9EFD-E5325D0E24ED}" type="pres">
      <dgm:prSet presAssocID="{BF56C965-DAFB-4802-8251-3742F51161F7}" presName="conn2-1" presStyleLbl="parChTrans1D2" presStyleIdx="1" presStyleCnt="2"/>
      <dgm:spPr/>
    </dgm:pt>
    <dgm:pt modelId="{2A46FB3D-C9F2-4756-8F95-0DC4992727E4}" type="pres">
      <dgm:prSet presAssocID="{BF56C965-DAFB-4802-8251-3742F51161F7}" presName="connTx" presStyleLbl="parChTrans1D2" presStyleIdx="1" presStyleCnt="2"/>
      <dgm:spPr/>
    </dgm:pt>
    <dgm:pt modelId="{E56BD973-8539-48DF-A339-1B85A78C4230}" type="pres">
      <dgm:prSet presAssocID="{4E8F438B-19CB-456E-B7F5-F46775618408}" presName="root2" presStyleCnt="0"/>
      <dgm:spPr/>
    </dgm:pt>
    <dgm:pt modelId="{166208E0-567B-4BF9-81B0-B09459CAB81D}" type="pres">
      <dgm:prSet presAssocID="{4E8F438B-19CB-456E-B7F5-F46775618408}" presName="LevelTwoTextNode" presStyleLbl="asst1" presStyleIdx="5" presStyleCnt="6">
        <dgm:presLayoutVars>
          <dgm:chPref val="3"/>
        </dgm:presLayoutVars>
      </dgm:prSet>
      <dgm:spPr/>
    </dgm:pt>
    <dgm:pt modelId="{257330E8-B523-41CB-ABFD-281C3AADEDD7}" type="pres">
      <dgm:prSet presAssocID="{4E8F438B-19CB-456E-B7F5-F46775618408}" presName="level3hierChild" presStyleCnt="0"/>
      <dgm:spPr/>
    </dgm:pt>
    <dgm:pt modelId="{5A9C2F77-67E1-4AD0-9CD3-F61D296F589D}" type="pres">
      <dgm:prSet presAssocID="{1816206F-7526-4427-B281-AB1C85E86A07}" presName="conn2-1" presStyleLbl="parChTrans1D3" presStyleIdx="2" presStyleCnt="3"/>
      <dgm:spPr/>
    </dgm:pt>
    <dgm:pt modelId="{2A21B21C-6176-4B8B-BEB4-0CA733925382}" type="pres">
      <dgm:prSet presAssocID="{1816206F-7526-4427-B281-AB1C85E86A07}" presName="connTx" presStyleLbl="parChTrans1D3" presStyleIdx="2" presStyleCnt="3"/>
      <dgm:spPr/>
    </dgm:pt>
    <dgm:pt modelId="{A5BD82B4-2996-49D2-95A3-83D859FB6313}" type="pres">
      <dgm:prSet presAssocID="{B3CA8D70-ABE4-4E6B-B29C-774D4459C2B2}" presName="root2" presStyleCnt="0"/>
      <dgm:spPr/>
    </dgm:pt>
    <dgm:pt modelId="{A3314E8E-C340-4094-B51F-CAF6694EFBD8}" type="pres">
      <dgm:prSet presAssocID="{B3CA8D70-ABE4-4E6B-B29C-774D4459C2B2}" presName="LevelTwoTextNode" presStyleLbl="node3" presStyleIdx="0" presStyleCnt="1">
        <dgm:presLayoutVars>
          <dgm:chPref val="3"/>
        </dgm:presLayoutVars>
      </dgm:prSet>
      <dgm:spPr/>
    </dgm:pt>
    <dgm:pt modelId="{57349E2C-7034-491B-883C-86F13C71150C}" type="pres">
      <dgm:prSet presAssocID="{B3CA8D70-ABE4-4E6B-B29C-774D4459C2B2}" presName="level3hierChild" presStyleCnt="0"/>
      <dgm:spPr/>
    </dgm:pt>
  </dgm:ptLst>
  <dgm:cxnLst>
    <dgm:cxn modelId="{24C98F00-8B39-4E71-945F-5487F4945815}" srcId="{DF007ABB-31C4-4B4B-8F78-249C2FCF46D9}" destId="{00673FEE-329E-4EC9-BE63-CEFF82A93E69}" srcOrd="0" destOrd="0" parTransId="{2A6A9F96-F237-4441-8A21-3B67AE8804C6}" sibTransId="{CDD925E8-7186-4874-B046-948F4A20C799}"/>
    <dgm:cxn modelId="{95956612-7A3F-415D-8E20-EC501D5565FA}" srcId="{1267C5FC-3AA2-46EF-BE2F-584E9099D8BA}" destId="{4E8F438B-19CB-456E-B7F5-F46775618408}" srcOrd="1" destOrd="0" parTransId="{BF56C965-DAFB-4802-8251-3742F51161F7}" sibTransId="{E9A99887-A5D2-4AE3-906C-4FE3ABE7EA45}"/>
    <dgm:cxn modelId="{946EA816-C5B9-48DB-810D-643237213F46}" type="presOf" srcId="{9D47B46F-D8E1-4EB2-9FCA-66B38E12EEBF}" destId="{7EF4B7B7-53C5-491B-A8AC-B48C5B9B8B92}" srcOrd="1" destOrd="0" presId="urn:microsoft.com/office/officeart/2005/8/layout/hierarchy2"/>
    <dgm:cxn modelId="{96B93E19-1690-4DDF-9529-266700AB0C0C}" srcId="{00673FEE-329E-4EC9-BE63-CEFF82A93E69}" destId="{EF363534-1BE4-46FF-A06F-319F6EB6D383}" srcOrd="0" destOrd="0" parTransId="{0FF1E287-66D8-4A3B-A994-BE1B961871AB}" sibTransId="{4BF2C2DB-7BD8-42F1-BC58-E0A94F319169}"/>
    <dgm:cxn modelId="{C226F023-E699-405F-B036-8443C857ACA1}" type="presOf" srcId="{2A6A9F96-F237-4441-8A21-3B67AE8804C6}" destId="{65997BC7-B477-456C-BD50-9729FF171324}" srcOrd="1" destOrd="0" presId="urn:microsoft.com/office/officeart/2005/8/layout/hierarchy2"/>
    <dgm:cxn modelId="{67FEC325-80AC-493A-A736-C3276EF246D7}" srcId="{1267C5FC-3AA2-46EF-BE2F-584E9099D8BA}" destId="{DF007ABB-31C4-4B4B-8F78-249C2FCF46D9}" srcOrd="0" destOrd="0" parTransId="{9D47B46F-D8E1-4EB2-9FCA-66B38E12EEBF}" sibTransId="{7A0FB689-A387-48BF-889A-FBCDDEC0B5B7}"/>
    <dgm:cxn modelId="{C613A33D-5FB1-47FC-B548-C85F92AB182D}" type="presOf" srcId="{4E8F438B-19CB-456E-B7F5-F46775618408}" destId="{166208E0-567B-4BF9-81B0-B09459CAB81D}" srcOrd="0" destOrd="0" presId="urn:microsoft.com/office/officeart/2005/8/layout/hierarchy2"/>
    <dgm:cxn modelId="{A2CEC53F-D290-44A2-9FDC-53AFEE1D1F06}" type="presOf" srcId="{1267C5FC-3AA2-46EF-BE2F-584E9099D8BA}" destId="{A1016162-E102-4F57-BE61-36D929B1239C}" srcOrd="0" destOrd="0" presId="urn:microsoft.com/office/officeart/2005/8/layout/hierarchy2"/>
    <dgm:cxn modelId="{9230435D-A2AC-483D-9A88-D7AE0A28D05D}" type="presOf" srcId="{0FF1E287-66D8-4A3B-A994-BE1B961871AB}" destId="{711F86E1-5344-46D9-82B1-53B91753154B}" srcOrd="0" destOrd="0" presId="urn:microsoft.com/office/officeart/2005/8/layout/hierarchy2"/>
    <dgm:cxn modelId="{412E955D-9C5A-45B6-8398-C159094EE32C}" type="presOf" srcId="{7B738202-71F4-41D7-962B-ED5D549DA79C}" destId="{BE1055BC-11F9-4662-98EC-1A272DA6E356}" srcOrd="0" destOrd="0" presId="urn:microsoft.com/office/officeart/2005/8/layout/hierarchy2"/>
    <dgm:cxn modelId="{FEE43C61-0745-42A1-B8B1-A10EACF63873}" type="presOf" srcId="{9D47B46F-D8E1-4EB2-9FCA-66B38E12EEBF}" destId="{549AF24E-9BBB-48B8-8E13-48F7301E7753}" srcOrd="0" destOrd="0" presId="urn:microsoft.com/office/officeart/2005/8/layout/hierarchy2"/>
    <dgm:cxn modelId="{7D457947-4307-4C96-8C4A-CE7971C9049F}" srcId="{DF007ABB-31C4-4B4B-8F78-249C2FCF46D9}" destId="{8A5E53E9-C4DD-4E0D-9B95-0CDAC4C8D5A9}" srcOrd="1" destOrd="0" parTransId="{D22CA858-36C5-41F9-BF9B-39D1BC9B1D7E}" sibTransId="{BA6F50EF-D67D-4ADD-B2B1-908FE7A10F77}"/>
    <dgm:cxn modelId="{1104CB67-BC11-48BC-AB32-E7532C1DC09D}" srcId="{8A5E53E9-C4DD-4E0D-9B95-0CDAC4C8D5A9}" destId="{A0FFE9B7-D6B1-417E-A776-71D3D5F7FA6A}" srcOrd="0" destOrd="0" parTransId="{50451FBA-E173-41F9-8CB3-C67AC288F378}" sibTransId="{D31B296D-5DD2-4AF5-AD52-37635BE783D9}"/>
    <dgm:cxn modelId="{5195B851-9355-49DA-BD1A-47DED21BBB3C}" type="presOf" srcId="{50451FBA-E173-41F9-8CB3-C67AC288F378}" destId="{636ACA28-7338-4B8B-82FF-589AB31B6D68}" srcOrd="0" destOrd="0" presId="urn:microsoft.com/office/officeart/2005/8/layout/hierarchy2"/>
    <dgm:cxn modelId="{F1172C52-EE90-4876-B404-3C6EA118B82D}" type="presOf" srcId="{1816206F-7526-4427-B281-AB1C85E86A07}" destId="{5A9C2F77-67E1-4AD0-9CD3-F61D296F589D}" srcOrd="0" destOrd="0" presId="urn:microsoft.com/office/officeart/2005/8/layout/hierarchy2"/>
    <dgm:cxn modelId="{AAE37776-1810-4FE7-A5A6-C03501D1CB60}" type="presOf" srcId="{A0FFE9B7-D6B1-417E-A776-71D3D5F7FA6A}" destId="{C59DD3A3-474B-4EDA-A438-09A3EF62A805}" srcOrd="0" destOrd="0" presId="urn:microsoft.com/office/officeart/2005/8/layout/hierarchy2"/>
    <dgm:cxn modelId="{D0022179-7802-469B-9B2E-2F9EBC3B6371}" type="presOf" srcId="{D22CA858-36C5-41F9-BF9B-39D1BC9B1D7E}" destId="{E2D8912E-3474-4471-9750-A15860DB4A93}" srcOrd="0" destOrd="0" presId="urn:microsoft.com/office/officeart/2005/8/layout/hierarchy2"/>
    <dgm:cxn modelId="{CDDF8779-2753-4F3C-9F94-634A8B3DC830}" type="presOf" srcId="{2A6A9F96-F237-4441-8A21-3B67AE8804C6}" destId="{66DE0E20-D16B-402C-BB12-E1A45D14BF48}" srcOrd="0" destOrd="0" presId="urn:microsoft.com/office/officeart/2005/8/layout/hierarchy2"/>
    <dgm:cxn modelId="{755E4F7F-331F-4D66-8446-C5A7A881E216}" type="presOf" srcId="{50451FBA-E173-41F9-8CB3-C67AC288F378}" destId="{BCD3B0E2-4CF3-4C18-ABCD-2A27BD51AC7A}" srcOrd="1" destOrd="0" presId="urn:microsoft.com/office/officeart/2005/8/layout/hierarchy2"/>
    <dgm:cxn modelId="{900F7A90-0FAA-4ABB-8244-B4E947E90665}" type="presOf" srcId="{EF363534-1BE4-46FF-A06F-319F6EB6D383}" destId="{9007285F-C77D-446C-9548-0C899C459D59}" srcOrd="0" destOrd="0" presId="urn:microsoft.com/office/officeart/2005/8/layout/hierarchy2"/>
    <dgm:cxn modelId="{C4E8C295-CAB9-4A76-AF0E-2C90E74EC49E}" type="presOf" srcId="{B3CA8D70-ABE4-4E6B-B29C-774D4459C2B2}" destId="{A3314E8E-C340-4094-B51F-CAF6694EFBD8}" srcOrd="0" destOrd="0" presId="urn:microsoft.com/office/officeart/2005/8/layout/hierarchy2"/>
    <dgm:cxn modelId="{928AB698-E5D1-4A57-82B7-F4A4D6E7294E}" type="presOf" srcId="{0FF1E287-66D8-4A3B-A994-BE1B961871AB}" destId="{2A8FEABF-C8FB-4996-9C64-9853050A000D}" srcOrd="1" destOrd="0" presId="urn:microsoft.com/office/officeart/2005/8/layout/hierarchy2"/>
    <dgm:cxn modelId="{B99AB4AE-2E96-47B9-A739-3885057EF85D}" type="presOf" srcId="{D22CA858-36C5-41F9-BF9B-39D1BC9B1D7E}" destId="{EAF7B856-8F9A-41BD-9B05-9CD6C54EA498}" srcOrd="1" destOrd="0" presId="urn:microsoft.com/office/officeart/2005/8/layout/hierarchy2"/>
    <dgm:cxn modelId="{2D0ED9B3-A430-4B8C-86E3-222E69C57679}" type="presOf" srcId="{8A5E53E9-C4DD-4E0D-9B95-0CDAC4C8D5A9}" destId="{8AE20104-B7D5-4A2F-BAE0-A4EC29C2AAEE}" srcOrd="0" destOrd="0" presId="urn:microsoft.com/office/officeart/2005/8/layout/hierarchy2"/>
    <dgm:cxn modelId="{8971DCB4-A3B8-461A-B7F1-EF40A0937B00}" srcId="{4E8F438B-19CB-456E-B7F5-F46775618408}" destId="{B3CA8D70-ABE4-4E6B-B29C-774D4459C2B2}" srcOrd="0" destOrd="0" parTransId="{1816206F-7526-4427-B281-AB1C85E86A07}" sibTransId="{94105887-EEA0-4644-ABD6-8CAA90DAC7A4}"/>
    <dgm:cxn modelId="{09E90DD9-A3C1-4693-B2E1-F0F811D0E27F}" type="presOf" srcId="{BF56C965-DAFB-4802-8251-3742F51161F7}" destId="{FEA094C6-1F5E-4FC4-9EFD-E5325D0E24ED}" srcOrd="0" destOrd="0" presId="urn:microsoft.com/office/officeart/2005/8/layout/hierarchy2"/>
    <dgm:cxn modelId="{DB4A5FDB-AA22-412E-AF1C-80B04D3DA2AE}" type="presOf" srcId="{1816206F-7526-4427-B281-AB1C85E86A07}" destId="{2A21B21C-6176-4B8B-BEB4-0CA733925382}" srcOrd="1" destOrd="0" presId="urn:microsoft.com/office/officeart/2005/8/layout/hierarchy2"/>
    <dgm:cxn modelId="{A0FE00DF-CAD5-49A2-A4ED-9FD8A2B89C8C}" type="presOf" srcId="{00673FEE-329E-4EC9-BE63-CEFF82A93E69}" destId="{ACC83BE9-1EB1-482B-8389-86BAC76A14C5}" srcOrd="0" destOrd="0" presId="urn:microsoft.com/office/officeart/2005/8/layout/hierarchy2"/>
    <dgm:cxn modelId="{995039E4-BA3D-40B6-BF5C-29AF2402B61C}" srcId="{7B738202-71F4-41D7-962B-ED5D549DA79C}" destId="{1267C5FC-3AA2-46EF-BE2F-584E9099D8BA}" srcOrd="0" destOrd="0" parTransId="{39914C6F-5F1B-44F0-BD07-47A373CD9187}" sibTransId="{3EAC1359-408D-430D-A866-F42D40E1469E}"/>
    <dgm:cxn modelId="{04B337EA-96BA-4690-A562-9AE405A36E5F}" type="presOf" srcId="{DF007ABB-31C4-4B4B-8F78-249C2FCF46D9}" destId="{2E683C9C-2C76-438F-9762-BCE1A9E0D8F1}" srcOrd="0" destOrd="0" presId="urn:microsoft.com/office/officeart/2005/8/layout/hierarchy2"/>
    <dgm:cxn modelId="{8FA566F1-BDDF-41AC-9CB8-F5FA3A104FF8}" type="presOf" srcId="{BF56C965-DAFB-4802-8251-3742F51161F7}" destId="{2A46FB3D-C9F2-4756-8F95-0DC4992727E4}" srcOrd="1" destOrd="0" presId="urn:microsoft.com/office/officeart/2005/8/layout/hierarchy2"/>
    <dgm:cxn modelId="{3907D111-B968-4450-9850-EF06D2F26623}" type="presParOf" srcId="{BE1055BC-11F9-4662-98EC-1A272DA6E356}" destId="{275CEA21-8837-401B-84F5-558DE5967D13}" srcOrd="0" destOrd="0" presId="urn:microsoft.com/office/officeart/2005/8/layout/hierarchy2"/>
    <dgm:cxn modelId="{72861043-3CC1-41CC-B66D-BF13B5EA324F}" type="presParOf" srcId="{275CEA21-8837-401B-84F5-558DE5967D13}" destId="{A1016162-E102-4F57-BE61-36D929B1239C}" srcOrd="0" destOrd="0" presId="urn:microsoft.com/office/officeart/2005/8/layout/hierarchy2"/>
    <dgm:cxn modelId="{B5CE401F-6C36-4D2F-A49C-36A4672B5B7E}" type="presParOf" srcId="{275CEA21-8837-401B-84F5-558DE5967D13}" destId="{DD34BA43-44F9-4970-A6B5-73F1941334D9}" srcOrd="1" destOrd="0" presId="urn:microsoft.com/office/officeart/2005/8/layout/hierarchy2"/>
    <dgm:cxn modelId="{8214B13F-A7DD-41DF-81CA-0CE36526A28F}" type="presParOf" srcId="{DD34BA43-44F9-4970-A6B5-73F1941334D9}" destId="{549AF24E-9BBB-48B8-8E13-48F7301E7753}" srcOrd="0" destOrd="0" presId="urn:microsoft.com/office/officeart/2005/8/layout/hierarchy2"/>
    <dgm:cxn modelId="{5E03B1AE-01DC-4B81-A6ED-31BC94C47DE3}" type="presParOf" srcId="{549AF24E-9BBB-48B8-8E13-48F7301E7753}" destId="{7EF4B7B7-53C5-491B-A8AC-B48C5B9B8B92}" srcOrd="0" destOrd="0" presId="urn:microsoft.com/office/officeart/2005/8/layout/hierarchy2"/>
    <dgm:cxn modelId="{216BF960-8F5B-4A2F-AAFE-C4DEFA52A83F}" type="presParOf" srcId="{DD34BA43-44F9-4970-A6B5-73F1941334D9}" destId="{830F62D2-0B8F-4FAC-A801-AB4147325A34}" srcOrd="1" destOrd="0" presId="urn:microsoft.com/office/officeart/2005/8/layout/hierarchy2"/>
    <dgm:cxn modelId="{ED8F95D0-FA27-4B57-974A-36569E3F3CB3}" type="presParOf" srcId="{830F62D2-0B8F-4FAC-A801-AB4147325A34}" destId="{2E683C9C-2C76-438F-9762-BCE1A9E0D8F1}" srcOrd="0" destOrd="0" presId="urn:microsoft.com/office/officeart/2005/8/layout/hierarchy2"/>
    <dgm:cxn modelId="{18B7A379-92AE-4BD0-97CC-FF3FF3461F8E}" type="presParOf" srcId="{830F62D2-0B8F-4FAC-A801-AB4147325A34}" destId="{845D8EF7-6B75-41B2-9C0C-6215BA468577}" srcOrd="1" destOrd="0" presId="urn:microsoft.com/office/officeart/2005/8/layout/hierarchy2"/>
    <dgm:cxn modelId="{2D1C67FA-3762-4070-BE73-818B68A1E024}" type="presParOf" srcId="{845D8EF7-6B75-41B2-9C0C-6215BA468577}" destId="{66DE0E20-D16B-402C-BB12-E1A45D14BF48}" srcOrd="0" destOrd="0" presId="urn:microsoft.com/office/officeart/2005/8/layout/hierarchy2"/>
    <dgm:cxn modelId="{B7A26714-C469-4A8A-99ED-BD19B485DBF6}" type="presParOf" srcId="{66DE0E20-D16B-402C-BB12-E1A45D14BF48}" destId="{65997BC7-B477-456C-BD50-9729FF171324}" srcOrd="0" destOrd="0" presId="urn:microsoft.com/office/officeart/2005/8/layout/hierarchy2"/>
    <dgm:cxn modelId="{C636ACD2-3782-47B5-9AE4-64DC1AD9CE05}" type="presParOf" srcId="{845D8EF7-6B75-41B2-9C0C-6215BA468577}" destId="{976D9240-6063-461E-A803-47CFF212DE5D}" srcOrd="1" destOrd="0" presId="urn:microsoft.com/office/officeart/2005/8/layout/hierarchy2"/>
    <dgm:cxn modelId="{E4E5F148-1DA8-48A5-BA9E-38C40FEA3881}" type="presParOf" srcId="{976D9240-6063-461E-A803-47CFF212DE5D}" destId="{ACC83BE9-1EB1-482B-8389-86BAC76A14C5}" srcOrd="0" destOrd="0" presId="urn:microsoft.com/office/officeart/2005/8/layout/hierarchy2"/>
    <dgm:cxn modelId="{49F05E62-69BA-499B-A138-E357A90D3133}" type="presParOf" srcId="{976D9240-6063-461E-A803-47CFF212DE5D}" destId="{5329C3AC-9838-4C08-9959-4344BE2F92FF}" srcOrd="1" destOrd="0" presId="urn:microsoft.com/office/officeart/2005/8/layout/hierarchy2"/>
    <dgm:cxn modelId="{61604E50-8BCC-48C2-A59B-1C9FD98375D4}" type="presParOf" srcId="{5329C3AC-9838-4C08-9959-4344BE2F92FF}" destId="{711F86E1-5344-46D9-82B1-53B91753154B}" srcOrd="0" destOrd="0" presId="urn:microsoft.com/office/officeart/2005/8/layout/hierarchy2"/>
    <dgm:cxn modelId="{335FCBBF-9699-4C29-BC4D-CC74382DF678}" type="presParOf" srcId="{711F86E1-5344-46D9-82B1-53B91753154B}" destId="{2A8FEABF-C8FB-4996-9C64-9853050A000D}" srcOrd="0" destOrd="0" presId="urn:microsoft.com/office/officeart/2005/8/layout/hierarchy2"/>
    <dgm:cxn modelId="{5DD4C452-1FDC-4427-9FB7-2C1D0811791C}" type="presParOf" srcId="{5329C3AC-9838-4C08-9959-4344BE2F92FF}" destId="{5A58DE33-3246-4DC9-83C9-EFCC901873A2}" srcOrd="1" destOrd="0" presId="urn:microsoft.com/office/officeart/2005/8/layout/hierarchy2"/>
    <dgm:cxn modelId="{10F2CCF8-B696-46A3-965F-AAB045C93B08}" type="presParOf" srcId="{5A58DE33-3246-4DC9-83C9-EFCC901873A2}" destId="{9007285F-C77D-446C-9548-0C899C459D59}" srcOrd="0" destOrd="0" presId="urn:microsoft.com/office/officeart/2005/8/layout/hierarchy2"/>
    <dgm:cxn modelId="{7C76EE99-219C-4300-91E6-263855A51A22}" type="presParOf" srcId="{5A58DE33-3246-4DC9-83C9-EFCC901873A2}" destId="{D271A929-51A5-4CA0-AE6E-D26075D2DC37}" srcOrd="1" destOrd="0" presId="urn:microsoft.com/office/officeart/2005/8/layout/hierarchy2"/>
    <dgm:cxn modelId="{7D5A45FF-5453-4B3D-8397-B3A87AC74DFA}" type="presParOf" srcId="{845D8EF7-6B75-41B2-9C0C-6215BA468577}" destId="{E2D8912E-3474-4471-9750-A15860DB4A93}" srcOrd="2" destOrd="0" presId="urn:microsoft.com/office/officeart/2005/8/layout/hierarchy2"/>
    <dgm:cxn modelId="{462AF7A2-30A9-434D-B14E-F4F72AEF81CB}" type="presParOf" srcId="{E2D8912E-3474-4471-9750-A15860DB4A93}" destId="{EAF7B856-8F9A-41BD-9B05-9CD6C54EA498}" srcOrd="0" destOrd="0" presId="urn:microsoft.com/office/officeart/2005/8/layout/hierarchy2"/>
    <dgm:cxn modelId="{7515198D-99B6-4B35-BA1E-ECB317838A9B}" type="presParOf" srcId="{845D8EF7-6B75-41B2-9C0C-6215BA468577}" destId="{F7BE66B2-EE5B-4C8B-9D15-8C36777CDC98}" srcOrd="3" destOrd="0" presId="urn:microsoft.com/office/officeart/2005/8/layout/hierarchy2"/>
    <dgm:cxn modelId="{7B9F8ADC-F351-4CCB-A281-5E79078FBD54}" type="presParOf" srcId="{F7BE66B2-EE5B-4C8B-9D15-8C36777CDC98}" destId="{8AE20104-B7D5-4A2F-BAE0-A4EC29C2AAEE}" srcOrd="0" destOrd="0" presId="urn:microsoft.com/office/officeart/2005/8/layout/hierarchy2"/>
    <dgm:cxn modelId="{C9E43937-80E1-48FF-A188-723388FEF557}" type="presParOf" srcId="{F7BE66B2-EE5B-4C8B-9D15-8C36777CDC98}" destId="{50E16947-D719-4C32-B9D3-710C9F4137FB}" srcOrd="1" destOrd="0" presId="urn:microsoft.com/office/officeart/2005/8/layout/hierarchy2"/>
    <dgm:cxn modelId="{92B1F39D-EA01-457F-8066-71B848D8F46C}" type="presParOf" srcId="{50E16947-D719-4C32-B9D3-710C9F4137FB}" destId="{636ACA28-7338-4B8B-82FF-589AB31B6D68}" srcOrd="0" destOrd="0" presId="urn:microsoft.com/office/officeart/2005/8/layout/hierarchy2"/>
    <dgm:cxn modelId="{5DF66F93-D870-421F-86EF-C64A31C4705A}" type="presParOf" srcId="{636ACA28-7338-4B8B-82FF-589AB31B6D68}" destId="{BCD3B0E2-4CF3-4C18-ABCD-2A27BD51AC7A}" srcOrd="0" destOrd="0" presId="urn:microsoft.com/office/officeart/2005/8/layout/hierarchy2"/>
    <dgm:cxn modelId="{C68C1AEB-F869-41F4-A612-9E1C6E5A7AED}" type="presParOf" srcId="{50E16947-D719-4C32-B9D3-710C9F4137FB}" destId="{A4E2B198-8656-4503-A0CC-25B79C19A553}" srcOrd="1" destOrd="0" presId="urn:microsoft.com/office/officeart/2005/8/layout/hierarchy2"/>
    <dgm:cxn modelId="{48263A62-1EEE-418C-B95C-C45758C5CC51}" type="presParOf" srcId="{A4E2B198-8656-4503-A0CC-25B79C19A553}" destId="{C59DD3A3-474B-4EDA-A438-09A3EF62A805}" srcOrd="0" destOrd="0" presId="urn:microsoft.com/office/officeart/2005/8/layout/hierarchy2"/>
    <dgm:cxn modelId="{34ABB865-984C-4E17-B215-2DD29EB230A4}" type="presParOf" srcId="{A4E2B198-8656-4503-A0CC-25B79C19A553}" destId="{AB37E076-0106-40DC-998D-59DB335CDABB}" srcOrd="1" destOrd="0" presId="urn:microsoft.com/office/officeart/2005/8/layout/hierarchy2"/>
    <dgm:cxn modelId="{D1D0394A-0FD9-4059-AB4D-94F346280FCB}" type="presParOf" srcId="{DD34BA43-44F9-4970-A6B5-73F1941334D9}" destId="{FEA094C6-1F5E-4FC4-9EFD-E5325D0E24ED}" srcOrd="2" destOrd="0" presId="urn:microsoft.com/office/officeart/2005/8/layout/hierarchy2"/>
    <dgm:cxn modelId="{63B11E0F-9FC5-4E94-B165-337B80C9ECC5}" type="presParOf" srcId="{FEA094C6-1F5E-4FC4-9EFD-E5325D0E24ED}" destId="{2A46FB3D-C9F2-4756-8F95-0DC4992727E4}" srcOrd="0" destOrd="0" presId="urn:microsoft.com/office/officeart/2005/8/layout/hierarchy2"/>
    <dgm:cxn modelId="{F0815160-1D54-46CB-AF4A-E2AFCECD3084}" type="presParOf" srcId="{DD34BA43-44F9-4970-A6B5-73F1941334D9}" destId="{E56BD973-8539-48DF-A339-1B85A78C4230}" srcOrd="3" destOrd="0" presId="urn:microsoft.com/office/officeart/2005/8/layout/hierarchy2"/>
    <dgm:cxn modelId="{53915439-3D5A-455C-87BF-C66BB0BBDE05}" type="presParOf" srcId="{E56BD973-8539-48DF-A339-1B85A78C4230}" destId="{166208E0-567B-4BF9-81B0-B09459CAB81D}" srcOrd="0" destOrd="0" presId="urn:microsoft.com/office/officeart/2005/8/layout/hierarchy2"/>
    <dgm:cxn modelId="{1645B971-6131-43E1-A9CA-4ADC33738B67}" type="presParOf" srcId="{E56BD973-8539-48DF-A339-1B85A78C4230}" destId="{257330E8-B523-41CB-ABFD-281C3AADEDD7}" srcOrd="1" destOrd="0" presId="urn:microsoft.com/office/officeart/2005/8/layout/hierarchy2"/>
    <dgm:cxn modelId="{24A50C6D-46D9-4DCB-9A97-10FC470857C7}" type="presParOf" srcId="{257330E8-B523-41CB-ABFD-281C3AADEDD7}" destId="{5A9C2F77-67E1-4AD0-9CD3-F61D296F589D}" srcOrd="0" destOrd="0" presId="urn:microsoft.com/office/officeart/2005/8/layout/hierarchy2"/>
    <dgm:cxn modelId="{750809C4-8A2A-4ABE-8DE4-6A2569F6DE28}" type="presParOf" srcId="{5A9C2F77-67E1-4AD0-9CD3-F61D296F589D}" destId="{2A21B21C-6176-4B8B-BEB4-0CA733925382}" srcOrd="0" destOrd="0" presId="urn:microsoft.com/office/officeart/2005/8/layout/hierarchy2"/>
    <dgm:cxn modelId="{07DD81C4-863B-4502-8BEF-B45D7D8B0286}" type="presParOf" srcId="{257330E8-B523-41CB-ABFD-281C3AADEDD7}" destId="{A5BD82B4-2996-49D2-95A3-83D859FB6313}" srcOrd="1" destOrd="0" presId="urn:microsoft.com/office/officeart/2005/8/layout/hierarchy2"/>
    <dgm:cxn modelId="{79935E7E-7336-406B-B9AD-72F7CDC83A11}" type="presParOf" srcId="{A5BD82B4-2996-49D2-95A3-83D859FB6313}" destId="{A3314E8E-C340-4094-B51F-CAF6694EFBD8}" srcOrd="0" destOrd="0" presId="urn:microsoft.com/office/officeart/2005/8/layout/hierarchy2"/>
    <dgm:cxn modelId="{F75626A3-4D19-4499-A914-AC3BDA766C0E}" type="presParOf" srcId="{A5BD82B4-2996-49D2-95A3-83D859FB6313}" destId="{57349E2C-7034-491B-883C-86F13C7115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16162-E102-4F57-BE61-36D929B1239C}">
      <dsp:nvSpPr>
        <dsp:cNvPr id="0" name=""/>
        <dsp:cNvSpPr/>
      </dsp:nvSpPr>
      <dsp:spPr>
        <a:xfrm>
          <a:off x="3108" y="1213881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Záměr/činnost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(agenda) </a:t>
          </a:r>
        </a:p>
      </dsp:txBody>
      <dsp:txXfrm>
        <a:off x="24382" y="1235155"/>
        <a:ext cx="1410151" cy="683801"/>
      </dsp:txXfrm>
    </dsp:sp>
    <dsp:sp modelId="{549AF24E-9BBB-48B8-8E13-48F7301E7753}">
      <dsp:nvSpPr>
        <dsp:cNvPr id="0" name=""/>
        <dsp:cNvSpPr/>
      </dsp:nvSpPr>
      <dsp:spPr>
        <a:xfrm rot="18918671">
          <a:off x="1337577" y="1266391"/>
          <a:ext cx="818018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818018" y="23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6136" y="1268968"/>
        <a:ext cx="40900" cy="40900"/>
      </dsp:txXfrm>
    </dsp:sp>
    <dsp:sp modelId="{2E683C9C-2C76-438F-9762-BCE1A9E0D8F1}">
      <dsp:nvSpPr>
        <dsp:cNvPr id="0" name=""/>
        <dsp:cNvSpPr/>
      </dsp:nvSpPr>
      <dsp:spPr>
        <a:xfrm>
          <a:off x="2037366" y="638605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Stavební</a:t>
          </a:r>
        </a:p>
      </dsp:txBody>
      <dsp:txXfrm>
        <a:off x="2058640" y="659879"/>
        <a:ext cx="1410151" cy="683801"/>
      </dsp:txXfrm>
    </dsp:sp>
    <dsp:sp modelId="{66DE0E20-D16B-402C-BB12-E1A45D14BF48}">
      <dsp:nvSpPr>
        <dsp:cNvPr id="0" name=""/>
        <dsp:cNvSpPr/>
      </dsp:nvSpPr>
      <dsp:spPr>
        <a:xfrm rot="19457599">
          <a:off x="3422805" y="769927"/>
          <a:ext cx="715601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715601" y="23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62715" y="775064"/>
        <a:ext cx="35780" cy="35780"/>
      </dsp:txXfrm>
    </dsp:sp>
    <dsp:sp modelId="{ACC83BE9-1EB1-482B-8389-86BAC76A14C5}">
      <dsp:nvSpPr>
        <dsp:cNvPr id="0" name=""/>
        <dsp:cNvSpPr/>
      </dsp:nvSpPr>
      <dsp:spPr>
        <a:xfrm>
          <a:off x="4071145" y="220954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Vyhrazené stavby</a:t>
          </a:r>
        </a:p>
      </dsp:txBody>
      <dsp:txXfrm>
        <a:off x="4092419" y="242228"/>
        <a:ext cx="1410151" cy="683801"/>
      </dsp:txXfrm>
    </dsp:sp>
    <dsp:sp modelId="{711F86E1-5344-46D9-82B1-53B91753154B}">
      <dsp:nvSpPr>
        <dsp:cNvPr id="0" name=""/>
        <dsp:cNvSpPr/>
      </dsp:nvSpPr>
      <dsp:spPr>
        <a:xfrm>
          <a:off x="5523845" y="561101"/>
          <a:ext cx="581079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581079" y="23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799858" y="569602"/>
        <a:ext cx="29053" cy="29053"/>
      </dsp:txXfrm>
    </dsp:sp>
    <dsp:sp modelId="{9007285F-C77D-446C-9548-0C899C459D59}">
      <dsp:nvSpPr>
        <dsp:cNvPr id="0" name=""/>
        <dsp:cNvSpPr/>
      </dsp:nvSpPr>
      <dsp:spPr>
        <a:xfrm>
          <a:off x="6104925" y="220954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Nová právní úprava se použije od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1. ledna 2024</a:t>
          </a:r>
        </a:p>
      </dsp:txBody>
      <dsp:txXfrm>
        <a:off x="6126199" y="242228"/>
        <a:ext cx="1410151" cy="683801"/>
      </dsp:txXfrm>
    </dsp:sp>
    <dsp:sp modelId="{E2D8912E-3474-4471-9750-A15860DB4A93}">
      <dsp:nvSpPr>
        <dsp:cNvPr id="0" name=""/>
        <dsp:cNvSpPr/>
      </dsp:nvSpPr>
      <dsp:spPr>
        <a:xfrm rot="2142401">
          <a:off x="3422805" y="1187578"/>
          <a:ext cx="715601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715601" y="23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62715" y="1192715"/>
        <a:ext cx="35780" cy="35780"/>
      </dsp:txXfrm>
    </dsp:sp>
    <dsp:sp modelId="{8AE20104-B7D5-4A2F-BAE0-A4EC29C2AAEE}">
      <dsp:nvSpPr>
        <dsp:cNvPr id="0" name=""/>
        <dsp:cNvSpPr/>
      </dsp:nvSpPr>
      <dsp:spPr>
        <a:xfrm>
          <a:off x="4071145" y="1056256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Jiné než vyhrazené stavby</a:t>
          </a:r>
        </a:p>
      </dsp:txBody>
      <dsp:txXfrm>
        <a:off x="4092419" y="1077530"/>
        <a:ext cx="1410151" cy="683801"/>
      </dsp:txXfrm>
    </dsp:sp>
    <dsp:sp modelId="{636ACA28-7338-4B8B-82FF-589AB31B6D68}">
      <dsp:nvSpPr>
        <dsp:cNvPr id="0" name=""/>
        <dsp:cNvSpPr/>
      </dsp:nvSpPr>
      <dsp:spPr>
        <a:xfrm>
          <a:off x="5523845" y="1396404"/>
          <a:ext cx="581079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581079" y="23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799858" y="1404904"/>
        <a:ext cx="29053" cy="29053"/>
      </dsp:txXfrm>
    </dsp:sp>
    <dsp:sp modelId="{C59DD3A3-474B-4EDA-A438-09A3EF62A805}">
      <dsp:nvSpPr>
        <dsp:cNvPr id="0" name=""/>
        <dsp:cNvSpPr/>
      </dsp:nvSpPr>
      <dsp:spPr>
        <a:xfrm>
          <a:off x="6104925" y="1056256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Nová právní úprava se použije od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1. července 2024</a:t>
          </a:r>
        </a:p>
      </dsp:txBody>
      <dsp:txXfrm>
        <a:off x="6126199" y="1077530"/>
        <a:ext cx="1410151" cy="683801"/>
      </dsp:txXfrm>
    </dsp:sp>
    <dsp:sp modelId="{FEA094C6-1F5E-4FC4-9EFD-E5325D0E24ED}">
      <dsp:nvSpPr>
        <dsp:cNvPr id="0" name=""/>
        <dsp:cNvSpPr/>
      </dsp:nvSpPr>
      <dsp:spPr>
        <a:xfrm rot="2961896">
          <a:off x="1300084" y="1892867"/>
          <a:ext cx="893004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893004" y="23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4261" y="1893570"/>
        <a:ext cx="44650" cy="44650"/>
      </dsp:txXfrm>
    </dsp:sp>
    <dsp:sp modelId="{166208E0-567B-4BF9-81B0-B09459CAB81D}">
      <dsp:nvSpPr>
        <dsp:cNvPr id="0" name=""/>
        <dsp:cNvSpPr/>
      </dsp:nvSpPr>
      <dsp:spPr>
        <a:xfrm>
          <a:off x="2037366" y="1891558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Jiné než stavební</a:t>
          </a:r>
        </a:p>
      </dsp:txBody>
      <dsp:txXfrm>
        <a:off x="2058640" y="1912832"/>
        <a:ext cx="1410151" cy="683801"/>
      </dsp:txXfrm>
    </dsp:sp>
    <dsp:sp modelId="{5A9C2F77-67E1-4AD0-9CD3-F61D296F589D}">
      <dsp:nvSpPr>
        <dsp:cNvPr id="0" name=""/>
        <dsp:cNvSpPr/>
      </dsp:nvSpPr>
      <dsp:spPr>
        <a:xfrm>
          <a:off x="3490066" y="2231706"/>
          <a:ext cx="581079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581079" y="23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66079" y="2240206"/>
        <a:ext cx="29053" cy="29053"/>
      </dsp:txXfrm>
    </dsp:sp>
    <dsp:sp modelId="{A3314E8E-C340-4094-B51F-CAF6694EFBD8}">
      <dsp:nvSpPr>
        <dsp:cNvPr id="0" name=""/>
        <dsp:cNvSpPr/>
      </dsp:nvSpPr>
      <dsp:spPr>
        <a:xfrm>
          <a:off x="4071145" y="1891558"/>
          <a:ext cx="1452699" cy="72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Nová právní úprava se použije od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1. ledna 2024</a:t>
          </a:r>
        </a:p>
      </dsp:txBody>
      <dsp:txXfrm>
        <a:off x="4092419" y="1912832"/>
        <a:ext cx="1410151" cy="68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3B55B-D565-4535-8F53-E54B1F862CC8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FA3-9046-4E73-AB15-3E660E538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7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p.cz/cz/jednotne_environmentalni_stanovisko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mr.gov.cz/getattachment/167a6b6b-2dda-470f-a1f3-97c334f85eca/Spolecne-stanovisko-ministerstev-k-%C2%A7-334a.pdf.aspx?lang=cs-CZ&amp;ext=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511424" y="734245"/>
            <a:ext cx="8064896" cy="3888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>
          <a:xfrm>
            <a:off x="755576" y="2902907"/>
            <a:ext cx="4810240" cy="17968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043224" y="3196999"/>
            <a:ext cx="3163945" cy="370253"/>
          </a:xfrm>
        </p:spPr>
        <p:txBody>
          <a:bodyPr>
            <a:normAutofit fontScale="92500"/>
          </a:bodyPr>
          <a:lstStyle/>
          <a:p>
            <a:r>
              <a:rPr lang="cs-CZ" sz="1400" dirty="0"/>
              <a:t>Setkání vodohospodářů, Kutná Hora, 2024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>
          <a:xfrm>
            <a:off x="4200273" y="2896122"/>
            <a:ext cx="3607680" cy="884522"/>
          </a:xfrm>
        </p:spPr>
        <p:txBody>
          <a:bodyPr>
            <a:noAutofit/>
          </a:bodyPr>
          <a:lstStyle/>
          <a:p>
            <a:pPr algn="r"/>
            <a:r>
              <a:rPr lang="cs-CZ" sz="1400" dirty="0"/>
              <a:t>Mgr. Pavel Chlíbek</a:t>
            </a:r>
          </a:p>
          <a:p>
            <a:pPr algn="r"/>
            <a:r>
              <a:rPr lang="cs-CZ" sz="1400" dirty="0"/>
              <a:t>Ministerstvo životního prostředí</a:t>
            </a:r>
          </a:p>
          <a:p>
            <a:pPr algn="r"/>
            <a:r>
              <a:rPr lang="cs-CZ" sz="1400" dirty="0"/>
              <a:t>Odbor legislativní</a:t>
            </a:r>
          </a:p>
          <a:p>
            <a:pPr algn="r"/>
            <a:r>
              <a:rPr lang="cs-CZ" sz="1400" dirty="0"/>
              <a:t>Tel. 604 108 166</a:t>
            </a:r>
          </a:p>
          <a:p>
            <a:pPr algn="r"/>
            <a:r>
              <a:rPr lang="cs-CZ" sz="1400" dirty="0"/>
              <a:t>Pavel.chlibek@mzp.cz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722814"/>
            <a:ext cx="8008640" cy="1849636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br>
              <a:rPr lang="cs-CZ" sz="2400" dirty="0"/>
            </a:br>
            <a:r>
              <a:rPr lang="cs-CZ" sz="2400" dirty="0"/>
              <a:t>Jednotné environmentální stanovisko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FE97D99-AAA8-4E1B-82B9-5A598FC86BE6}"/>
              </a:ext>
            </a:extLst>
          </p:cNvPr>
          <p:cNvSpPr/>
          <p:nvPr/>
        </p:nvSpPr>
        <p:spPr>
          <a:xfrm>
            <a:off x="3939695" y="1836484"/>
            <a:ext cx="116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dirty="0">
                <a:ln/>
                <a:solidFill>
                  <a:schemeClr val="accent4"/>
                </a:solidFill>
              </a:rPr>
              <a:t>JES</a:t>
            </a:r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912768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MŽP (§ 12)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příslušné k posouzení záměru EIA (§ 21 písm. c) a f) zákona EIA)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 v příloze č. 1 ve sloupci Ministerstvo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Záměry, u nichž je oznamovatelem Ministerstvo obrany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Mezistátní posuzování záměrů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Záměry, u nichž si posuzování vyhradilo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Ústřední správní úřad – metodické vedení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Krajské úřady (§ 14)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podléhající </a:t>
            </a:r>
            <a:r>
              <a:rPr lang="cs-CZ" b="1" dirty="0">
                <a:solidFill>
                  <a:schemeClr val="tx1"/>
                </a:solidFill>
              </a:rPr>
              <a:t>posouzení vlivů na životní prostředí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vyžadující </a:t>
            </a:r>
            <a:r>
              <a:rPr lang="cs-CZ" b="1" dirty="0">
                <a:solidFill>
                  <a:schemeClr val="tx1"/>
                </a:solidFill>
              </a:rPr>
              <a:t>výjimku ze zákazů u zvláště chráněných druhů</a:t>
            </a:r>
            <a:r>
              <a:rPr lang="cs-CZ" dirty="0"/>
              <a:t> podle ZOPK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dotčen </a:t>
            </a:r>
            <a:r>
              <a:rPr lang="cs-CZ" b="1" dirty="0">
                <a:solidFill>
                  <a:schemeClr val="tx1"/>
                </a:solidFill>
              </a:rPr>
              <a:t>ZPF o výměře pozemku větší než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dotčen </a:t>
            </a:r>
            <a:r>
              <a:rPr lang="cs-CZ" b="1" dirty="0">
                <a:solidFill>
                  <a:schemeClr val="tx1"/>
                </a:solidFill>
              </a:rPr>
              <a:t>PUPFL o výměře větší nebo rovné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Jsou-li záměrem dotčeny </a:t>
            </a:r>
            <a:r>
              <a:rPr lang="cs-CZ" b="1" dirty="0">
                <a:solidFill>
                  <a:schemeClr val="tx1"/>
                </a:solidFill>
              </a:rPr>
              <a:t>hraniční vody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</a:t>
            </a:r>
            <a:r>
              <a:rPr lang="cs-CZ" b="1" dirty="0">
                <a:solidFill>
                  <a:schemeClr val="tx1"/>
                </a:solidFill>
              </a:rPr>
              <a:t>stacionární zdroj podle přílohy č. 2 k zákonu o ochraně ovzduší </a:t>
            </a:r>
            <a:r>
              <a:rPr lang="cs-CZ" dirty="0"/>
              <a:t>nebo pozemní komunikace kategorie </a:t>
            </a:r>
            <a:r>
              <a:rPr lang="cs-CZ" b="1" dirty="0">
                <a:solidFill>
                  <a:schemeClr val="tx1"/>
                </a:solidFill>
              </a:rPr>
              <a:t>dálnice nebo silnice I. třídy v zastavěném území obce</a:t>
            </a:r>
            <a:r>
              <a:rPr lang="cs-CZ" dirty="0"/>
              <a:t> nebo </a:t>
            </a:r>
            <a:r>
              <a:rPr lang="cs-CZ" b="1" dirty="0">
                <a:solidFill>
                  <a:schemeClr val="tx1"/>
                </a:solidFill>
              </a:rPr>
              <a:t>parkoviště s kapacitou nad 500 parkovacích stání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13221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840760" cy="3289096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nový objekt nebo nová stavba umístěné </a:t>
            </a:r>
            <a:r>
              <a:rPr lang="cs-CZ" b="1" dirty="0">
                <a:solidFill>
                  <a:schemeClr val="tx1"/>
                </a:solidFill>
              </a:rPr>
              <a:t>v dosahu havarijních projevů podle zákona o prevenci závažných havárií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Obecní úřady obcí s rozšířenou působností (§ 15)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ostatních případech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Újezdní úřady (§ 16)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případech na území vojenských újezdů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zemědělství (§ 13)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JES v oblasti gesce Ministerstva zemědělství pouze se souhlasem </a:t>
            </a:r>
            <a:r>
              <a:rPr lang="cs-CZ" dirty="0" err="1"/>
              <a:t>MZe</a:t>
            </a:r>
            <a:r>
              <a:rPr lang="cs-CZ" dirty="0"/>
              <a:t>– vody, lesy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Potvrzení nebo změna JES v rámci odvolání </a:t>
            </a:r>
            <a:r>
              <a:rPr lang="cs-CZ" dirty="0"/>
              <a:t>(odst. 1)</a:t>
            </a:r>
          </a:p>
          <a:p>
            <a:pPr marL="536575" indent="-18097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Změna nebo zrušení JES v rámci přezkumného řízení </a:t>
            </a:r>
            <a:r>
              <a:rPr lang="cs-CZ" dirty="0"/>
              <a:t>(odst. 2)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Všechny orgány - kontrola plnění podmínek, ukládání opatření k nápravě, projednávání přestupků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 vyjadřování jiných správních orgánů podle § 4 zákona o JES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22754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288600-A7CF-4BBC-87D6-073C806F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5526"/>
            <a:ext cx="6848217" cy="43594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F971C1-A260-41FF-ACCF-FA768B6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Proces vydání JES</a:t>
            </a:r>
          </a:p>
        </p:txBody>
      </p:sp>
    </p:spTree>
    <p:extLst>
      <p:ext uri="{BB962C8B-B14F-4D97-AF65-F5344CB8AC3E}">
        <p14:creationId xmlns:p14="http://schemas.microsoft.com/office/powerpoint/2010/main" val="36835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789843-5DD2-4D69-BCBA-DDA78189C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69674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Předběžná konzultace (§ 9)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 (obligatorní pro záměry podléhající rámcovému povolení podle stavebního zákona (§ 221 a násl.)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Cílem je </a:t>
            </a:r>
            <a:r>
              <a:rPr lang="cs-CZ" b="1" dirty="0">
                <a:solidFill>
                  <a:schemeClr val="tx1"/>
                </a:solidFill>
              </a:rPr>
              <a:t>poskytnutí informací k náležitostem žádosti </a:t>
            </a:r>
            <a:r>
              <a:rPr lang="cs-CZ" dirty="0"/>
              <a:t>a dalším souvisejícím okolnostem za účelem zrychlení a zefektivnění procesu vydání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Účelem není předběžné obsahové posouzení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Podává se buď orgánu příslušnému k vydání JES nebo stavebnímu úřadu (§ 184 odst. 2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Náležitosti – </a:t>
            </a:r>
            <a:r>
              <a:rPr lang="cs-CZ" b="1" dirty="0">
                <a:solidFill>
                  <a:schemeClr val="tx1"/>
                </a:solidFill>
              </a:rPr>
              <a:t>dokumentace pro povolení záměru</a:t>
            </a:r>
            <a:r>
              <a:rPr lang="cs-CZ" dirty="0"/>
              <a:t>, další dle jiných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Posouzení úplnosti do 10 dnů, vrácení se všemi vadami najednou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správních orgánů příslušných podle jiných právních předpisů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Fakultativní, pouze v případě potřeby a jedná-li se o jiný správní orgán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Lhůta stanovená orgánem JES, vyloučen samostatný přezkum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AB0E0E-5A81-4F35-9B09-80474893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560840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4223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959598-37CF-46DB-9098-628D0DAE19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Lhůty pro vydání JES (§ 5)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Bez zbytečného odkladu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30 dnů </a:t>
            </a:r>
            <a:r>
              <a:rPr lang="cs-CZ" dirty="0"/>
              <a:t>pro OÚ ORP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60 dnů </a:t>
            </a:r>
            <a:r>
              <a:rPr lang="cs-CZ" dirty="0"/>
              <a:t>pro ostatní orgány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Běží ode dne </a:t>
            </a:r>
            <a:r>
              <a:rPr lang="cs-CZ" dirty="0">
                <a:solidFill>
                  <a:schemeClr val="tx1"/>
                </a:solidFill>
              </a:rPr>
              <a:t>doručení úplné žádosti</a:t>
            </a:r>
          </a:p>
          <a:p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Prodloužení lhůty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 30 dnů (nelze prodloužit opakovaně, byť nastane jiný ze zákonných důvodů)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Usnesením poznamenaným do spisu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Zákonem stanovené důvody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Obstarání dalších podkladů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Ohledání na místě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Zvlášť složitý případ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1A0961-B6B6-4260-95E6-58946BB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632848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7468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70613C0-D1F8-456C-B26D-9901C6C077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41682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Obecně k fikci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178 odst. 3 </a:t>
            </a:r>
            <a:r>
              <a:rPr lang="cs-CZ" dirty="0" err="1"/>
              <a:t>StavZ</a:t>
            </a:r>
            <a:r>
              <a:rPr lang="cs-CZ" dirty="0"/>
              <a:t>: „nevydá-li dotčený orgán závazné stanovisko ve lhůtě pro jeho vydání, považuje se za </a:t>
            </a:r>
            <a:r>
              <a:rPr lang="cs-CZ" dirty="0">
                <a:solidFill>
                  <a:schemeClr val="tx1"/>
                </a:solidFill>
              </a:rPr>
              <a:t>souhlasné a bez podmínek</a:t>
            </a:r>
            <a:r>
              <a:rPr lang="cs-CZ" dirty="0"/>
              <a:t>“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Nastává dnem následujícím po marném uplynutí lhůty, případně prodloužené lhůty – poté již není možné bez dalšího vydat řádné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Stavební úřad by si měl ověřit u orgánu JES, zda fikce nastala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Výjimky z fikce (§ 178 odst. 4 stavebního zákona)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Jednotné environmentální stanovisko, pokud je vydáno namísto závazného stanoviska k posouzení vlivů záměru podle § 9a ZPV nebo správního úkonu podle ZOPK, který vyplývá z evropského práva (evropsky významné druhy, ptačí oblasti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opravy fiktivního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fiktivního JES </a:t>
            </a:r>
            <a:r>
              <a:rPr lang="cs-CZ" b="1" dirty="0">
                <a:solidFill>
                  <a:schemeClr val="tx1"/>
                </a:solidFill>
              </a:rPr>
              <a:t>postupem podle § 179 </a:t>
            </a:r>
            <a:r>
              <a:rPr lang="cs-CZ" b="1" dirty="0" err="1">
                <a:solidFill>
                  <a:schemeClr val="tx1"/>
                </a:solidFill>
              </a:rPr>
              <a:t>StavZ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/>
              <a:t>– nebyly-li splněny podmínky pro vydání, vydá nadřízený správní orgán nové JES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podle § 149 odst. 7 správního řádu – směřuje-li proti JES odvolání, kterým je napadeno rozhodnutí o povolení záměru (vydává správní orgán nadřízený orgánu JES)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55600">
              <a:buClr>
                <a:schemeClr val="tx1"/>
              </a:buClr>
            </a:pPr>
            <a:endParaRPr lang="cs-CZ" dirty="0"/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8FEBC93-F187-4897-8FD5-0E24669D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Fikce souhlasu JES (§ 178 odst. 3 stavebního zákona) </a:t>
            </a:r>
          </a:p>
        </p:txBody>
      </p:sp>
    </p:spTree>
    <p:extLst>
      <p:ext uri="{BB962C8B-B14F-4D97-AF65-F5344CB8AC3E}">
        <p14:creationId xmlns:p14="http://schemas.microsoft.com/office/powerpoint/2010/main" val="31566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3DFE966-904C-4797-B706-BA8244B7B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 jednotného environmentálního stanoviska (§ 6)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Výrok, že je záměr z hlediska vlivů na životní prostředí </a:t>
            </a:r>
            <a:r>
              <a:rPr lang="cs-CZ" dirty="0">
                <a:solidFill>
                  <a:schemeClr val="tx1"/>
                </a:solidFill>
              </a:rPr>
              <a:t>přípustný nebo nepřípustný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Nedělitelný</a:t>
            </a:r>
            <a:r>
              <a:rPr lang="cs-CZ" dirty="0"/>
              <a:t>, JES přezkoumatelný pouze jako celek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Samostatně uvedené výrokové body u těch nahrazovaných správních úkonů, které mají formu rozhodnutí (kácení dřevin, výjimky z druhové ochrany, výjimky ze zákazů u jeskyní, odchylný postup, odnímání PUPFL)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Podmínky pro povolení záměru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Přezkoumatelné odůvodnění přípustnosti nebo nepřípustnosti záměru jako celku, odůvodnění podmínek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Platnost (§ 7)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5 let s možností opakovaného prodlužování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okolností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žádost žadatele (§ 8)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Ex offo podle § 3 </a:t>
            </a:r>
            <a:r>
              <a:rPr lang="cs-CZ" dirty="0" err="1"/>
              <a:t>StavZ</a:t>
            </a:r>
            <a:r>
              <a:rPr lang="cs-CZ" dirty="0"/>
              <a:t> (nové okolnosti)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Zveřejňování (§ 10)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všechna JES, bezodkladně, alespoň 15 dnů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8258F9-243E-40F7-8A71-0C7944AF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272808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8853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92061A7-A8A0-4505-AF63-DE677C17BA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00800" cy="3600400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Upraveno stavebním zákonem (§ 176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Vydáváno </a:t>
            </a:r>
            <a:r>
              <a:rPr lang="cs-CZ" dirty="0">
                <a:solidFill>
                  <a:schemeClr val="tx1"/>
                </a:solidFill>
              </a:rPr>
              <a:t>obligatorně</a:t>
            </a:r>
            <a:r>
              <a:rPr lang="cs-CZ" dirty="0"/>
              <a:t> za splnění podmínek: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JES vydáváno pro záměr podléhající povolení podle stavebního zákona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Stejný správní orgán, který vydává JES, vydává ještě jiné závazné stanovisko pro tentýž záměr, např. závazné stanovisko podle zákona o státní památkové péči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není součástí koordinovaného ZS pouze v případě, že je jeho součástí ZS podle  § 9a ZPV 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Obecné podle správního řádu (shodná pro všechna závazná stanoviska)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Všechny podle zákona o JES, a tedy i podle složkových zákonů (viz § 6 ZJES)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jeden </a:t>
            </a:r>
            <a:r>
              <a:rPr lang="cs-CZ" dirty="0">
                <a:solidFill>
                  <a:schemeClr val="tx1"/>
                </a:solidFill>
              </a:rPr>
              <a:t>souhrnný výrok o (ne)přípustnosti záměru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Odůvodnění, podmínky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Lhůty odpovídají JES – včetně možnosti prodloužení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Odlišnosti JES a koordinovaného závazného stanoviska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oddělitelné části výroku, dělený přezkum, předpoklad stejné příslušnosti správního orgánu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0649FF-8EA5-4B72-8A49-B4D60646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768752" cy="318583"/>
          </a:xfrm>
        </p:spPr>
        <p:txBody>
          <a:bodyPr/>
          <a:lstStyle/>
          <a:p>
            <a:r>
              <a:rPr lang="cs-CZ" dirty="0"/>
              <a:t>Koordinované závazné stanovisko</a:t>
            </a:r>
          </a:p>
        </p:txBody>
      </p:sp>
    </p:spTree>
    <p:extLst>
      <p:ext uri="{BB962C8B-B14F-4D97-AF65-F5344CB8AC3E}">
        <p14:creationId xmlns:p14="http://schemas.microsoft.com/office/powerpoint/2010/main" val="15068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A6BD40-16E7-4BB4-9137-840EFDF5E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056784" cy="3528392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JES v rámci odvolání proti následnému rozhodnutí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Postup podle § 149 odst. 7 </a:t>
            </a:r>
            <a:r>
              <a:rPr lang="cs-CZ" dirty="0" err="1"/>
              <a:t>SprŘ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Směřuje-li odvolání proti rozhodnutí, pro nějž byl JES podkladem, proti obsahu JES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Výsledkem </a:t>
            </a:r>
            <a:r>
              <a:rPr lang="cs-CZ" dirty="0">
                <a:solidFill>
                  <a:schemeClr val="tx2"/>
                </a:solidFill>
              </a:rPr>
              <a:t>je</a:t>
            </a:r>
            <a:r>
              <a:rPr lang="cs-CZ" dirty="0">
                <a:solidFill>
                  <a:schemeClr val="tx1"/>
                </a:solidFill>
              </a:rPr>
              <a:t> potvrzení nebo změna JES </a:t>
            </a:r>
            <a:r>
              <a:rPr lang="cs-CZ" dirty="0"/>
              <a:t>nadřízeným orgánem orgánu JES</a:t>
            </a:r>
          </a:p>
          <a:p>
            <a:pPr marL="173038" indent="-173038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Omezení odvolacích námitek podle § 226 odst. 2 </a:t>
            </a:r>
            <a:r>
              <a:rPr lang="cs-CZ" dirty="0" err="1"/>
              <a:t>StavZ</a:t>
            </a:r>
            <a:r>
              <a:rPr lang="cs-CZ" dirty="0"/>
              <a:t> 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zákonnosti podle § 149 odst. 8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SprŘ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Nezákonné (nikoli věcně nesprávné) JES může nadřízený správní orgán zrušit nebo změnit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Lhůty pro přezkumné řízení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stavební záměry </a:t>
            </a:r>
            <a:r>
              <a:rPr lang="cs-CZ" dirty="0"/>
              <a:t>se použije § 179a </a:t>
            </a:r>
            <a:r>
              <a:rPr lang="cs-CZ" dirty="0" err="1"/>
              <a:t>StavZ</a:t>
            </a:r>
            <a:r>
              <a:rPr lang="cs-CZ" dirty="0"/>
              <a:t>, dle něhož je možné </a:t>
            </a:r>
            <a:r>
              <a:rPr lang="cs-CZ" dirty="0">
                <a:solidFill>
                  <a:schemeClr val="tx1"/>
                </a:solidFill>
              </a:rPr>
              <a:t>zahájit přezkumné řízení do 6 měsíců </a:t>
            </a:r>
            <a:r>
              <a:rPr lang="cs-CZ" dirty="0"/>
              <a:t>od právní moci rozhodnutí, pro nějž bylo JES podkladem; </a:t>
            </a:r>
            <a:r>
              <a:rPr lang="cs-CZ" dirty="0">
                <a:solidFill>
                  <a:schemeClr val="tx1"/>
                </a:solidFill>
              </a:rPr>
              <a:t>změnit nebo zrušit JES lze do 9 měsíců</a:t>
            </a:r>
            <a:r>
              <a:rPr lang="cs-CZ" dirty="0"/>
              <a:t> od právní moci rozhodnutí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ostatní záměry </a:t>
            </a:r>
            <a:r>
              <a:rPr lang="cs-CZ" dirty="0"/>
              <a:t>se použije § 149 odst. 8 </a:t>
            </a:r>
            <a:r>
              <a:rPr lang="cs-CZ" dirty="0" err="1"/>
              <a:t>SprŘ</a:t>
            </a:r>
            <a:r>
              <a:rPr lang="cs-CZ" dirty="0"/>
              <a:t>, dle něhož je </a:t>
            </a:r>
            <a:r>
              <a:rPr lang="cs-CZ" dirty="0">
                <a:solidFill>
                  <a:schemeClr val="tx1"/>
                </a:solidFill>
              </a:rPr>
              <a:t>možné zahájit přezkumné řízení do 1 roku </a:t>
            </a:r>
            <a:r>
              <a:rPr lang="cs-CZ" dirty="0"/>
              <a:t>od právní moci rozhodnutí, a </a:t>
            </a:r>
            <a:r>
              <a:rPr lang="cs-CZ" dirty="0">
                <a:solidFill>
                  <a:schemeClr val="tx1"/>
                </a:solidFill>
              </a:rPr>
              <a:t>zrušit nebo změnit JES lze do 15 měsíců </a:t>
            </a:r>
            <a:r>
              <a:rPr lang="cs-CZ" dirty="0"/>
              <a:t>od právní moci rozhodnutí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3038" indent="-173038">
              <a:buClr>
                <a:schemeClr val="tx1"/>
              </a:buClr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C19D8-BF73-495D-A425-B5D60E9D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Přezkum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28387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A5D258-43F7-42AF-A7FB-2D4C4509F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004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dodržování podmínek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Podmínky, který byly stanoveny v JES a byly převzaty do rozhodnutí vydaného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iniciativa příslušného orgánu, případně podnět jiného subjektu (FO, PO – typicky stavebního úřadu)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Podle kontrolního řádu (zákon č. 255/2012 Sb.)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k nápravě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Opatření směřující k odstranění závadného stavu vzniklého nedodržením podmínek stanovených na základě JES rozhodnutím v následném řízení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Přestupky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Skutková podstata </a:t>
            </a:r>
            <a:r>
              <a:rPr lang="cs-CZ" dirty="0">
                <a:solidFill>
                  <a:schemeClr val="tx1"/>
                </a:solidFill>
              </a:rPr>
              <a:t>nesplnění podmínek stanovených na základě JES rozhodnutím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Pokuta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 milion Kč pro fyzické osoby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10 milionů Kč pro podnikající fyzické osoby, právnické osoby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Orgánem příslušným k projednání přestupku je </a:t>
            </a:r>
            <a:r>
              <a:rPr lang="cs-CZ" dirty="0">
                <a:solidFill>
                  <a:schemeClr val="tx1"/>
                </a:solidFill>
              </a:rPr>
              <a:t>správní orgán, který vydal JES </a:t>
            </a:r>
            <a:r>
              <a:rPr lang="cs-CZ" dirty="0"/>
              <a:t>(MŽP, KÚ, OÚ ORP, VÚ)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Stavební úřady nejsou kompetentní k projednávání těchto přestupků </a:t>
            </a:r>
            <a:r>
              <a:rPr lang="cs-CZ" dirty="0"/>
              <a:t>(§ 304 odst. 2 </a:t>
            </a:r>
            <a:r>
              <a:rPr lang="cs-CZ" dirty="0" err="1"/>
              <a:t>StavZ</a:t>
            </a:r>
            <a:r>
              <a:rPr lang="cs-CZ" dirty="0"/>
              <a:t> to výslovně vylučuje)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4DD14F-8B77-4E5E-8A8D-476C54A4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Kontrola, ukládání nápravný opatření, přestupky</a:t>
            </a:r>
          </a:p>
        </p:txBody>
      </p:sp>
    </p:spTree>
    <p:extLst>
      <p:ext uri="{BB962C8B-B14F-4D97-AF65-F5344CB8AC3E}">
        <p14:creationId xmlns:p14="http://schemas.microsoft.com/office/powerpoint/2010/main" val="31996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F11128AB-AB7C-4F1F-9357-54D48ABB1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00800" cy="3289096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 k zavedení jednotného environmentálního stanoviska do praxe správních orgánů </a:t>
            </a:r>
            <a:r>
              <a:rPr lang="cs-CZ" dirty="0"/>
              <a:t>(Věstník MŽP – říjen 2023, částka 8, ročník XXXIII)</a:t>
            </a:r>
          </a:p>
          <a:p>
            <a:pPr marL="87313" indent="93663"/>
            <a:endParaRPr lang="cs-CZ" dirty="0"/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 k aplikaci institutu společného rozhodnutí v zákoně č. 114/1992 Sb., o ochraně  přírody a krajiny, ve znění pozdějších předpisů, v návaznosti na přijetí zákona č. 149/2023 Sb., kterým se mění některé zákony v souvislosti s přijetím zákona o jednotném environmentálním stanovisku </a:t>
            </a:r>
          </a:p>
          <a:p>
            <a:pPr algn="just">
              <a:buClr>
                <a:schemeClr val="tx1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dirty="0"/>
              <a:t>(Věstník MŽP – leden 2024, částka 1, ročník XXXIV)</a:t>
            </a:r>
          </a:p>
          <a:p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MŽP k jednotnému environmentálnímu stanovisku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https://www.mzp.cz/cz/jednotne_environmentalni_stanovisko</a:t>
            </a:r>
            <a:endParaRPr lang="cs-CZ" dirty="0">
              <a:solidFill>
                <a:srgbClr val="002060"/>
              </a:solidFill>
            </a:endParaRP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Komentář k zákonu o jednotném environmentálním stanovisku </a:t>
            </a:r>
            <a:r>
              <a:rPr lang="cs-CZ" dirty="0"/>
              <a:t>(Pavel Chlíbek, Vladimír Mana, Eva Mazancová –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Kluver</a:t>
            </a:r>
            <a:r>
              <a:rPr lang="cs-CZ" dirty="0"/>
              <a:t>, 2024)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CBBCE266-D512-43E3-9A74-20CBD33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35713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3457B7-91D9-4D3E-A4AA-C3033D104E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056784" cy="3289096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Žádosti o vydání správních úkonů podané před nabytím účinnosti zákona se vyřídí podle dosavadních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Byl-li před nabytím účinnosti zákona vydán některý ze správních úkonů, namísto nějž se podle zákona vydává JES, je na volbě žadatele, zda si ve zbytku požádá o vydání JES, nebo o vydání samostatných správních úkonů podle právní úpravy platné před nabytím účinnosti zákona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byla žádost o vydání samostatného správního úkonu podána po nabytí účinnosti zákona, nelze ji vyřídit podle dosavadních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záměru posuzovaného podle zákona o posuzování vlivů na životní prostředí se vydá JES, pokud byl proces posouzení zahájen po nabytí účinnosti tohoto zákona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řízeních o opravných prostředcích, jakož i při dalších postupech s nimi souvisejících, se postupuje podle dosavadních právních předpisů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FE56E-9112-451F-9B85-91207159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Přechodná ustanovení (§ 19)</a:t>
            </a:r>
          </a:p>
        </p:txBody>
      </p:sp>
    </p:spTree>
    <p:extLst>
      <p:ext uri="{BB962C8B-B14F-4D97-AF65-F5344CB8AC3E}">
        <p14:creationId xmlns:p14="http://schemas.microsoft.com/office/powerpoint/2010/main" val="33851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5F6E8E-F9C1-40D5-A890-F9D4AA779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77686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Přechodné období upravuje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334a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StavZ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19 odst. 6 zákona o JES jej plně respektuje a stanoví, že se v přechodném období zákon použije pouze pro záměr, který je vyhrazenou stavbou uvedenou v příloze č. 3 ke stavebnímu zákonu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metodické doporučení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 resortů, kterých se týká: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https://mmr.gov.cz/getattachment/167a6b6b-2dda-470f-a1f3-97c334f85eca/Spolecne-stanovisko-ministerstev-k-%C2%A7-334a.pdf.aspx?lang=cs-CZ&amp;ext=.pdf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>
              <a:buClr>
                <a:schemeClr val="tx1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890588" indent="-890588">
              <a:buClr>
                <a:schemeClr val="tx1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se v období od 1. 1. 2024 do 30. 6. 2024 vydává pouze pro záměry vyhrazených staveb, v ostatních případech se postupuje podle dosavadních právních předpisů, tj. ke dni 31. 12. 2023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všechny záměry se bude JES vydávat od 1. 7. 2024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Změny, obsažené v jednotlivých částech zákona č. 149/2023 Sb., které nesouvisí s vydáváním JES, resp. s povolováním záměru podle stavebního zákona, nabývají účinnosti od 1. 1. 2024</a:t>
            </a:r>
          </a:p>
          <a:p>
            <a:pPr>
              <a:buClr>
                <a:schemeClr val="tx1"/>
              </a:buClr>
            </a:pP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56BA52-ECE6-4EE1-BB9E-A2F1283E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Přechodné období (§ 334a stavebního zákona)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B3A5951-91C0-422E-8426-BF7B9CD6A456}"/>
              </a:ext>
            </a:extLst>
          </p:cNvPr>
          <p:cNvSpPr/>
          <p:nvPr/>
        </p:nvSpPr>
        <p:spPr>
          <a:xfrm>
            <a:off x="755576" y="2571750"/>
            <a:ext cx="720080" cy="31858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4E0B30-27C7-44EA-B362-0F59580A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Aplikovatelnost změn v přechodném období</a:t>
            </a:r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51AC6D72-A25B-4658-884F-5C58B2FF26B1}"/>
              </a:ext>
            </a:extLst>
          </p:cNvPr>
          <p:cNvGraphicFramePr>
            <a:graphicFrameLocks noGrp="1"/>
          </p:cNvGraphicFramePr>
          <p:nvPr>
            <p:ph sz="quarter" idx="20"/>
            <p:extLst/>
          </p:nvPr>
        </p:nvGraphicFramePr>
        <p:xfrm>
          <a:off x="607911" y="1347614"/>
          <a:ext cx="7561212" cy="28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7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EC076D-6BFA-4356-8AE7-9E1DC2BB4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488832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vydání JES nemá účastníky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Jedná se o proces vydání závazného stanoviska, v němž není účastenství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Účastenství je možné v řízení o vydání následného povolení, pro nějž je JES podkladem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§ 70 odst. 3 ZOPK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</a:t>
            </a:r>
            <a:r>
              <a:rPr lang="cs-CZ" dirty="0">
                <a:solidFill>
                  <a:schemeClr val="tx1"/>
                </a:solidFill>
              </a:rPr>
              <a:t>ve všech správních řízeních podle zákona o ochraně přírody a krajiny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v řízeních o povolení záměru vedených stavebním úřadem, </a:t>
            </a:r>
            <a:r>
              <a:rPr lang="cs-CZ" dirty="0">
                <a:solidFill>
                  <a:schemeClr val="tx1"/>
                </a:solidFill>
              </a:rPr>
              <a:t>je-li součástí výroku rozhodnutí (formulovaného na základě JES) povolení ke kácení a/nebo výjimka ze zákazů u zvláště chráněných druhů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zákona o posuzování vlivů na životní prostředí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Zůstává nedotčeno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Spolek, který vznikl alespoň </a:t>
            </a:r>
            <a:r>
              <a:rPr lang="cs-CZ" dirty="0">
                <a:solidFill>
                  <a:schemeClr val="tx1"/>
                </a:solidFill>
              </a:rPr>
              <a:t>tři roky </a:t>
            </a:r>
            <a:r>
              <a:rPr lang="cs-CZ" dirty="0"/>
              <a:t>před tím, kdy byla zveřejněna informace o navazujícím řízení, nebo kdy bylo vydáno rozhodnutí, které je prvním úkonem v 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/>
              <a:t>Spolek, který svými podpisy podpořilo </a:t>
            </a:r>
            <a:r>
              <a:rPr lang="pl-PL" dirty="0">
                <a:solidFill>
                  <a:schemeClr val="tx1"/>
                </a:solidFill>
              </a:rPr>
              <a:t>nejméně 200 osob</a:t>
            </a:r>
            <a:r>
              <a:rPr lang="pl-PL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AB8040-45D4-4744-A1FF-E1CC23BE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Účast veřejnosti</a:t>
            </a:r>
          </a:p>
        </p:txBody>
      </p:sp>
    </p:spTree>
    <p:extLst>
      <p:ext uri="{BB962C8B-B14F-4D97-AF65-F5344CB8AC3E}">
        <p14:creationId xmlns:p14="http://schemas.microsoft.com/office/powerpoint/2010/main" val="10485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2215D2-B137-488C-AA27-0134234A61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typy změn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Procesní vazby </a:t>
            </a:r>
            <a:r>
              <a:rPr lang="cs-CZ" b="1" dirty="0">
                <a:solidFill>
                  <a:schemeClr val="tx1"/>
                </a:solidFill>
              </a:rPr>
              <a:t>ve vztahu k jednotnému environmentálnímu stanovisku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Terminologické a další </a:t>
            </a:r>
            <a:r>
              <a:rPr lang="cs-CZ" b="1" dirty="0">
                <a:solidFill>
                  <a:schemeClr val="tx1"/>
                </a:solidFill>
              </a:rPr>
              <a:t>vazby na stavební zákon </a:t>
            </a:r>
            <a:r>
              <a:rPr lang="cs-CZ" dirty="0"/>
              <a:t>(např. vymezení činností podléhajících souhlasu v ZCHÚ)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Nesouvisející úpravy (např. souhlas namísto ZS; úprava autorizovaných osob; možnost stanovení podmínek; zrychlené řízení)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rozhodnutí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83 odst. 4 – spojení více správních rozhodnutí do jednoho, výhradně </a:t>
            </a:r>
            <a:r>
              <a:rPr lang="cs-CZ" b="1" dirty="0">
                <a:solidFill>
                  <a:schemeClr val="tx1"/>
                </a:solidFill>
              </a:rPr>
              <a:t>záměry, pro něž se nevydává JES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83 odst. 9 – výhradně pro </a:t>
            </a:r>
            <a:r>
              <a:rPr lang="cs-CZ" b="1" dirty="0">
                <a:solidFill>
                  <a:schemeClr val="tx1"/>
                </a:solidFill>
              </a:rPr>
              <a:t>záměry, pro něž se vydává JES</a:t>
            </a:r>
            <a:r>
              <a:rPr lang="cs-CZ" dirty="0"/>
              <a:t>, pokud se nacházejí (alespoň zčásti) ve zvláště chráněném území nebo na území lokality NATURA 2000; zahrnuje všechny správní úkony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42E96A-CEF6-4097-BA2F-88C84F6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Zákon o ochraně přírody a krajiny (114/1992 Sb.)</a:t>
            </a:r>
          </a:p>
        </p:txBody>
      </p:sp>
    </p:spTree>
    <p:extLst>
      <p:ext uri="{BB962C8B-B14F-4D97-AF65-F5344CB8AC3E}">
        <p14:creationId xmlns:p14="http://schemas.microsoft.com/office/powerpoint/2010/main" val="24589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90FA50-5811-4FBD-8AC8-F787AC1DA9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632848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Nastavení společného procesu EIA a JES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Zásada aplikační přednosti zákona o posuzování vlivů na životní prostředí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Vazby v rámci dokumentace, posudku, veřejného projednání, verifikace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Elektronizace dokumentace a oznámení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Listinná forma pouze na vyžádání příslušného úřadu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Varianty záměru – možnost více výroků v závěru zjišťovacího řízení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Mezistátní navazující řízení (§ 9f)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veřejného projednání – distanční, kombinovaná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Podrobnosti stanoví prováděcí vyhláška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kompetencí v příloze č. 1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MŽP zůstává příslušnost u 13 bodů v příloze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72B72D-3F5D-4BA6-A02A-9F66E5B3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128792" cy="318583"/>
          </a:xfrm>
        </p:spPr>
        <p:txBody>
          <a:bodyPr>
            <a:normAutofit/>
          </a:bodyPr>
          <a:lstStyle/>
          <a:p>
            <a:r>
              <a:rPr lang="cs-CZ" dirty="0"/>
              <a:t>Zákon o posuzování vlivů na životní prostředí (100/2001 Sb.) </a:t>
            </a:r>
          </a:p>
        </p:txBody>
      </p:sp>
    </p:spTree>
    <p:extLst>
      <p:ext uri="{BB962C8B-B14F-4D97-AF65-F5344CB8AC3E}">
        <p14:creationId xmlns:p14="http://schemas.microsoft.com/office/powerpoint/2010/main" val="1711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30DF3A-0C64-4417-990D-225492922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geologických pracích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Vyvratitelná domněnka, že KÚ nemá výhrady k projektu geologických prací, pokud se k němu do 30 dní nevyjádří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zemědělského půdního fondu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 odnětím zemědělské půdy ze ZPF již nebude vydávat MŽP (nad 10 ha)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Nebude vydáváno vyjádření OÚ ORP / KÚ / MŽP k návrhům tras nadzemních </a:t>
            </a:r>
            <a:br>
              <a:rPr lang="cs-CZ" dirty="0"/>
            </a:br>
            <a:r>
              <a:rPr lang="cs-CZ" dirty="0"/>
              <a:t>a podzemních vedení, pozemních komunikací, vodních cest a jejich součástí (§ 7 odst. 4 až 6)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Lesní zákon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podle § 14 odst. 2 bude vyžadováno k dotčení pozemků do vzdálenosti 30 m od okraje lesa (nyní 50 m)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 ustanovení § 13 je jako základní kritérium pro možnost povolení výjimky ze zákazu využívání pozemků určených k plnění funkcí lesa k jiným účelům doplněn požadavek prokázání převahy jiného veřejného zájmu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4AF307-EA0F-4B77-8EBF-0CC72CBF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416824" cy="318583"/>
          </a:xfrm>
        </p:spPr>
        <p:txBody>
          <a:bodyPr/>
          <a:lstStyle/>
          <a:p>
            <a:r>
              <a:rPr lang="cs-CZ" dirty="0"/>
              <a:t>Změny v ostatních souvisejících zákonech</a:t>
            </a:r>
          </a:p>
        </p:txBody>
      </p:sp>
    </p:spTree>
    <p:extLst>
      <p:ext uri="{BB962C8B-B14F-4D97-AF65-F5344CB8AC3E}">
        <p14:creationId xmlns:p14="http://schemas.microsoft.com/office/powerpoint/2010/main" val="38832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A9DBD2-DCB5-4503-8930-D5D6DDD86A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344816" cy="3528392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zákon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povolení záměru vodního díla přechází do kompetence stavebním úřadům (§ 55a)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ovzduší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Zvláštní pravidla upravující místní příslušnost v případě pozemních komunikací – obecně podle toho, ve kterém kraji je větší část záměru v zastavěném území + obligatorní vyjádření dalšího dotčeného KÚ (§ 11 odst. 3)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MŽP již nebude vydávat závazné stanovisko k umístění některých pozemních komunikací nebo parkovišť </a:t>
            </a:r>
            <a:r>
              <a:rPr lang="en-US" dirty="0"/>
              <a:t>[</a:t>
            </a:r>
            <a:r>
              <a:rPr lang="cs-CZ" dirty="0"/>
              <a:t>nyní § 11 odst. 1 písm. b)</a:t>
            </a:r>
            <a:r>
              <a:rPr lang="en-US" dirty="0"/>
              <a:t>]</a:t>
            </a:r>
            <a:r>
              <a:rPr lang="cs-CZ" dirty="0"/>
              <a:t> =&gt; nově KÚ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OÚ ORP již nebude vydávat závazné stanovisko ke stavbám stacionárních zdrojů neuvedených v příloze č. 2 =&gt; zrušeno bez náhrady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prevenci závažných havárií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Nové závazné stanovisko při realizaci nové stavby (mimo jednoduché stavby) v dosahu havarijních projevů stávajícího objektu (§ 49 odst. 4)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Vyhodnocení dosahu havarijních projevů jako nová náležitost posouzení rizik závažné havárie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Úprava lhůt pro zpracování posudku návrhu bezpečnostní dokumentace (§ 18).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F9C89C-4520-4B79-AC9B-8AC084D0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344816" cy="541152"/>
          </a:xfrm>
        </p:spPr>
        <p:txBody>
          <a:bodyPr/>
          <a:lstStyle/>
          <a:p>
            <a:r>
              <a:rPr lang="cs-CZ" dirty="0"/>
              <a:t>Změny v ostatních souvisejících zákonech</a:t>
            </a:r>
          </a:p>
        </p:txBody>
      </p:sp>
    </p:spTree>
    <p:extLst>
      <p:ext uri="{BB962C8B-B14F-4D97-AF65-F5344CB8AC3E}">
        <p14:creationId xmlns:p14="http://schemas.microsoft.com/office/powerpoint/2010/main" val="23839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FB7A49-8BB5-49AF-B6B5-A59A3E2713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odpadech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Nová povinnost stavebníka zaslat po provedení změny dokončené stavby, terénní úpravy nebo odstranění stavby, které podléhají povolení podle stavebního zákona, doklady prokazující nakládání s odpady a dalšími materiály (§ 93a)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Související doplnění ustanovení o součinnosti stavebního úřadu se správními orgány v oblasti odpadového hospodářství (§ 149).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integrované prevenci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rozvolnění vazby mezi zákonem o integrované prevenci a stavebním zákonem, změny za účelem zrychlení a zefektivnění povolovacího procesu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B88B71-7773-43FA-B0C3-974BD21E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Změny v ostatních souvisejících zákonech</a:t>
            </a:r>
          </a:p>
        </p:txBody>
      </p:sp>
    </p:spTree>
    <p:extLst>
      <p:ext uri="{BB962C8B-B14F-4D97-AF65-F5344CB8AC3E}">
        <p14:creationId xmlns:p14="http://schemas.microsoft.com/office/powerpoint/2010/main" val="900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6D5FDA-EACE-49AB-902B-B7E11DACF9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72808" cy="3289096"/>
          </a:xfrm>
        </p:spPr>
        <p:txBody>
          <a:bodyPr/>
          <a:lstStyle/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465/2023 Sb., kterým se mění zákon č. 416/2009 Sb., o urychlení výstavby dopravní, vodní a energetické infrastruktury a infrastruktury elektronických komunikací (liniový zákon), ve znění pozdějších předpisů, a další související zákony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název zákona - Zákon o urychlení výstavby strategicky významné infrastruktury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Rozšiřuje výčet staveb spadajících do režimu zákona – především o oblast jaderných záměrů (stavby pro energetickou bezpečnost - § 1 odst. 5)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Novelizuje zákon o JES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Zavádí kompetenci MŽP pro </a:t>
            </a:r>
            <a:r>
              <a:rPr lang="cs-CZ" b="1" dirty="0">
                <a:solidFill>
                  <a:schemeClr val="tx1"/>
                </a:solidFill>
              </a:rPr>
              <a:t>záměry staveb pro energetickou bezpečnost </a:t>
            </a:r>
            <a:r>
              <a:rPr lang="cs-CZ" dirty="0"/>
              <a:t>– vč. staveb v areálu JE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Novelizuje zákon o posuzování vlivů na životní prostředí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Platnost stanoviska EIA </a:t>
            </a:r>
            <a:r>
              <a:rPr lang="cs-CZ" b="1" dirty="0">
                <a:solidFill>
                  <a:schemeClr val="tx1"/>
                </a:solidFill>
              </a:rPr>
              <a:t>7 let</a:t>
            </a:r>
            <a:r>
              <a:rPr lang="cs-CZ" dirty="0"/>
              <a:t> s možností prodloužení jedenkrát o 5 let (s výjimkami)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Příslušnost MŽP k posouzení vlivů (a tedy i vydání následného JES) u záměrů týkajících se stavby pro energetickou bezpečnost, o kterých rozhoduje Dopravní a energetický stavební úřad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Ruší kompetence ČIŽP v ochraně přírody a krajiny (u FO) a v oblasti EIA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F8CCFE-5F6D-4440-BEB0-32D34351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NOVELA Liniového zákona</a:t>
            </a:r>
          </a:p>
        </p:txBody>
      </p:sp>
    </p:spTree>
    <p:extLst>
      <p:ext uri="{BB962C8B-B14F-4D97-AF65-F5344CB8AC3E}">
        <p14:creationId xmlns:p14="http://schemas.microsoft.com/office/powerpoint/2010/main" val="38376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624736" cy="318583"/>
          </a:xfrm>
        </p:spPr>
        <p:txBody>
          <a:bodyPr/>
          <a:lstStyle/>
          <a:p>
            <a:r>
              <a:rPr lang="cs-CZ" dirty="0"/>
              <a:t>Příprava zákona o jednotném environmentálním stanovisku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56464"/>
            <a:ext cx="7202261" cy="3503517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Programové prohlášení vlády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Závazek novelizace stavebního zákona (č. 283/2021 Sb.)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jednotného environmentálního povolení</a:t>
            </a:r>
          </a:p>
          <a:p>
            <a:pPr>
              <a:buClr>
                <a:schemeClr val="tx1"/>
              </a:buClr>
            </a:pPr>
            <a:r>
              <a:rPr lang="cs-CZ" dirty="0"/>
              <a:t>	    zákon č. 148/2023 Sb., o jednotném environmentálním stanovisku</a:t>
            </a:r>
          </a:p>
          <a:p>
            <a:pPr marL="1071563" indent="-1071563" defTabSz="893763">
              <a:buClr>
                <a:schemeClr val="tx1"/>
              </a:buClr>
            </a:pPr>
            <a:r>
              <a:rPr lang="cs-CZ" dirty="0"/>
              <a:t>	zákon č. 149/2023 Sb., kterým se mění některé zákony v souvislosti s přijetím zákona o 	    jednotném environmentálním stanovisku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na novelu stavebního zákona</a:t>
            </a:r>
            <a:r>
              <a:rPr lang="cs-CZ" dirty="0"/>
              <a:t> (zákonem č. 152/2023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Zrušení státní stavební správy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Integrace otázek z oblasti ochrany životního prostředí do soustavy stávajících správních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Výslovné provázání ZJES a </a:t>
            </a:r>
            <a:r>
              <a:rPr lang="cs-CZ" dirty="0" err="1"/>
              <a:t>StavZ</a:t>
            </a:r>
            <a:endParaRPr lang="cs-CZ" dirty="0"/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176 odst. 2 (koordinované ZS)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178 odst. 3 a 4 (fikce) </a:t>
            </a:r>
          </a:p>
          <a:p>
            <a:pPr marL="533400" lvl="3" indent="-171450">
              <a:spcAft>
                <a:spcPts val="600"/>
              </a:spcAft>
              <a:buClr>
                <a:schemeClr val="tx1"/>
              </a:buClr>
            </a:pPr>
            <a:r>
              <a:rPr lang="cs-CZ" dirty="0"/>
              <a:t>§ 304 (přestupky z JES stavební úřady neprojednávají)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Vazba na </a:t>
            </a:r>
            <a:r>
              <a:rPr lang="cs-CZ" dirty="0">
                <a:solidFill>
                  <a:schemeClr val="tx1"/>
                </a:solidFill>
              </a:rPr>
              <a:t>přechodné období</a:t>
            </a:r>
            <a:r>
              <a:rPr lang="cs-CZ" dirty="0"/>
              <a:t> podle § 334a </a:t>
            </a:r>
            <a:r>
              <a:rPr lang="cs-CZ" dirty="0" err="1"/>
              <a:t>StavZ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Zamýšlené využití společných digitálních systémů – </a:t>
            </a:r>
            <a:r>
              <a:rPr lang="cs-CZ" dirty="0">
                <a:solidFill>
                  <a:schemeClr val="tx1"/>
                </a:solidFill>
              </a:rPr>
              <a:t>portál stavebníka</a:t>
            </a:r>
            <a:r>
              <a:rPr lang="cs-CZ" dirty="0"/>
              <a:t>, evidence stavebních postupů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D08A61E-E887-4B5F-9ED6-C4DA682FF496}"/>
              </a:ext>
            </a:extLst>
          </p:cNvPr>
          <p:cNvSpPr/>
          <p:nvPr/>
        </p:nvSpPr>
        <p:spPr>
          <a:xfrm>
            <a:off x="991158" y="1869674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2BDDEFA-5F60-490B-979C-8EE73190DF60}"/>
              </a:ext>
            </a:extLst>
          </p:cNvPr>
          <p:cNvSpPr/>
          <p:nvPr/>
        </p:nvSpPr>
        <p:spPr>
          <a:xfrm>
            <a:off x="991157" y="2188126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0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F374E9-7091-4D51-9039-A5A6D68F15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632848" cy="3289096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Směrnice Evropského parlamentu a Rady (EU) 2023/2413 ze dne 18. října 2023, kterou se mění směrnice (EU) 2018/2001, nařízení (EU) 2018/1999 a směrnice 98/70/ES, pokud jde o podporu energie z obnovitelných zdrojů, a zrušuje směrnice Rady (EU) 2015/652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Vymezování oblastí pro zrychlené zavádění obnovitelných zdrojů energie (tzv. akcelerační zóny)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Umožní jednodušší režim povolování záměrů OZE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Povolovací postup v oblastech pro zrychlené zavádění OZE nesmí přesáhnout 12 měsíců, popř. 18 měsíců, je-li to odůvodněno mimořádnými okolnostmi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projekty v oblastech pro zrychlené zavádění OZE lze uplatnit výjimku z povinnosti provést EIA 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naturové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hodnocení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Orgánem příslušným k vydání JES pro záměry VTE a/nebo FVE v oblastech pro zrychlené zavádění OZE bude vždy krajský úřad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Zásahy do procesu JES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„</a:t>
            </a:r>
            <a:r>
              <a:rPr lang="cs-CZ" dirty="0" err="1"/>
              <a:t>kvaziscreening</a:t>
            </a:r>
            <a:r>
              <a:rPr lang="cs-CZ" dirty="0"/>
              <a:t> EIA“, revize nahrazovaných správních úkonů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Úvahy o zjednodušení režimu povolování OZE i mimo území akceleračních zón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A63209-D26A-479D-9819-3C7A600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696744" cy="318583"/>
          </a:xfrm>
        </p:spPr>
        <p:txBody>
          <a:bodyPr/>
          <a:lstStyle/>
          <a:p>
            <a:r>
              <a:rPr lang="cs-CZ" dirty="0"/>
              <a:t>Směrnice RED III na podporu obnovitelných zdrojů energie </a:t>
            </a:r>
          </a:p>
        </p:txBody>
      </p:sp>
    </p:spTree>
    <p:extLst>
      <p:ext uri="{BB962C8B-B14F-4D97-AF65-F5344CB8AC3E}">
        <p14:creationId xmlns:p14="http://schemas.microsoft.com/office/powerpoint/2010/main" val="38449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72E48B-ADBB-4CAF-AE7B-79D2B2D1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653102"/>
            <a:ext cx="5976664" cy="541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dirty="0"/>
              <a:t>Děkuji vám za pozornost.</a:t>
            </a:r>
          </a:p>
        </p:txBody>
      </p:sp>
      <p:sp>
        <p:nvSpPr>
          <p:cNvPr id="3" name="Zástupný symbol pro text 4">
            <a:extLst>
              <a:ext uri="{FF2B5EF4-FFF2-40B4-BE49-F238E27FC236}">
                <a16:creationId xmlns:a16="http://schemas.microsoft.com/office/drawing/2014/main" id="{2A11899D-64A9-4B63-9012-EC51C3C2A69E}"/>
              </a:ext>
            </a:extLst>
          </p:cNvPr>
          <p:cNvSpPr txBox="1">
            <a:spLocks/>
          </p:cNvSpPr>
          <p:nvPr/>
        </p:nvSpPr>
        <p:spPr>
          <a:xfrm>
            <a:off x="6012160" y="3075806"/>
            <a:ext cx="2667412" cy="1453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45876D-A996-45DC-8AA3-F0D01524AA35}"/>
              </a:ext>
            </a:extLst>
          </p:cNvPr>
          <p:cNvSpPr txBox="1"/>
          <p:nvPr/>
        </p:nvSpPr>
        <p:spPr>
          <a:xfrm>
            <a:off x="3834172" y="3219822"/>
            <a:ext cx="4355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</a:rPr>
              <a:t>		Mgr. Pavel Chlíbek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Odbor legislativní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tel. 604 108 166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pavel.chlibek@mzp.cz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77EDEB-1832-413E-9934-B4A6578EF1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344816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283/2021 Sb. ve znění zákona č. 152/2023 Sb.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Namísto územního a stavebního řízení zavádí jediné </a:t>
            </a:r>
            <a:r>
              <a:rPr lang="cs-CZ" b="1" dirty="0">
                <a:solidFill>
                  <a:schemeClr val="tx1"/>
                </a:solidFill>
              </a:rPr>
              <a:t>řízení o povolení záměru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Ponechává rozsáhlou síť stavebních úřadů (stanoví vyhláška)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Přílohy rozlišují </a:t>
            </a:r>
            <a:r>
              <a:rPr lang="cs-CZ" b="1" dirty="0">
                <a:solidFill>
                  <a:schemeClr val="tx1"/>
                </a:solidFill>
              </a:rPr>
              <a:t>drobné stavby</a:t>
            </a:r>
            <a:r>
              <a:rPr lang="cs-CZ" dirty="0"/>
              <a:t> (bez povolení) – příloha č. 1, např. stavby do 40 m</a:t>
            </a:r>
            <a:r>
              <a:rPr lang="cs-CZ" baseline="30000" dirty="0"/>
              <a:t>2</a:t>
            </a:r>
            <a:r>
              <a:rPr lang="cs-CZ" dirty="0"/>
              <a:t>, skleníky, opěrné zdi, </a:t>
            </a:r>
            <a:r>
              <a:rPr lang="cs-CZ" b="1" dirty="0">
                <a:solidFill>
                  <a:schemeClr val="tx1"/>
                </a:solidFill>
              </a:rPr>
              <a:t>jednoduché stavby</a:t>
            </a:r>
            <a:r>
              <a:rPr lang="cs-CZ" dirty="0"/>
              <a:t> (jednodušší režim) – příloha č. 2, např. stavby pro bydlení a rekreaci, garáže, a </a:t>
            </a:r>
            <a:r>
              <a:rPr lang="cs-CZ" b="1" dirty="0">
                <a:solidFill>
                  <a:schemeClr val="tx1"/>
                </a:solidFill>
              </a:rPr>
              <a:t>vyhrazené stavby </a:t>
            </a:r>
            <a:r>
              <a:rPr lang="cs-CZ" dirty="0"/>
              <a:t>(vazba na kompetence a přechodné období) – příloha č. 3, dálnice, dráhy, přepravní a přenosová soustava, produktovody, jaderná zařízení)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Prováděcí vyhlášky – dokumentace, požadavky na výstavbu, formuláře – včetně </a:t>
            </a:r>
            <a:r>
              <a:rPr lang="cs-CZ" b="1" dirty="0">
                <a:solidFill>
                  <a:schemeClr val="tx1"/>
                </a:solidFill>
              </a:rPr>
              <a:t>formuláře pro žádost o závazné stanovisko dotčeného orgánu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Zavádí Dopravní a energetický stavební úřad (DESÚ)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Dopravní a energetické stavby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Nadřízeným orgánem je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Odvolacím orgánem je </a:t>
            </a:r>
            <a:r>
              <a:rPr lang="cs-CZ" b="1" dirty="0">
                <a:solidFill>
                  <a:schemeClr val="tx1"/>
                </a:solidFill>
              </a:rPr>
              <a:t>Ministerstvo průmyslu a obchodu a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MMR je ústředním orgánem soustavy stavebních úřadů, nadřízeným však pouze pro KÚ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požadavky na výstavbu, dokumentaci (vyhlášky)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F6D144-2327-4B4F-9C11-3B5D932B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/>
              <a:t>nový </a:t>
            </a:r>
            <a:r>
              <a:rPr lang="cs-CZ" dirty="0"/>
              <a:t>Stavební zákon</a:t>
            </a:r>
          </a:p>
        </p:txBody>
      </p:sp>
    </p:spTree>
    <p:extLst>
      <p:ext uri="{BB962C8B-B14F-4D97-AF65-F5344CB8AC3E}">
        <p14:creationId xmlns:p14="http://schemas.microsoft.com/office/powerpoint/2010/main" val="27997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128792" cy="318583"/>
          </a:xfrm>
        </p:spPr>
        <p:txBody>
          <a:bodyPr>
            <a:normAutofit/>
          </a:bodyPr>
          <a:lstStyle/>
          <a:p>
            <a:r>
              <a:rPr lang="cs-CZ" dirty="0"/>
              <a:t>Základní cíle a principy jednotného environmentálního stanoviska 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Zrychlení a zefektivnění povolovacího řízení za současného zachování potřebné odbornosti a schopnosti hájit veřejný zájem na ochraně životního prostředí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vždy podkladem pro některé z následných řízení (§ 1 ZJES)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Řízení o povolení záměru podle stavebního zákona (část šestá, hlava III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Navazující řízení podle zákona o posuzování vlivů na životní prostředí (§ 3 písm. g)</a:t>
            </a:r>
          </a:p>
          <a:p>
            <a:pPr marL="533400" lvl="3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Procesní integrace v oblasti ochrany životního prostředí do jednoho závazného stanoviska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vydáván namísto správních úkonů podle 10 různých zákonů – celkem až 26 správních úkonů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Zahrnuje vyjádření, závazná stanoviska i rozhodnutí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Tzv. </a:t>
            </a:r>
            <a:r>
              <a:rPr lang="cs-CZ" dirty="0">
                <a:solidFill>
                  <a:schemeClr val="tx1"/>
                </a:solidFill>
              </a:rPr>
              <a:t>integrační formule </a:t>
            </a:r>
            <a:r>
              <a:rPr lang="cs-CZ" dirty="0"/>
              <a:t>v jednotlivých zákonech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Podpůrné užití správního řádu - § 149 a další</a:t>
            </a:r>
          </a:p>
          <a:p>
            <a:pPr>
              <a:buClr>
                <a:schemeClr val="tx1"/>
              </a:buClr>
            </a:pPr>
            <a:r>
              <a:rPr lang="cs-CZ" dirty="0"/>
              <a:t>		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Neintegrované oblasti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Provozní povolení – integrovaná prevence, nakládání s vodami, ovzduší, odpady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Společné rozhodnutí podle ZOPK</a:t>
            </a:r>
            <a:r>
              <a:rPr lang="cs-CZ" dirty="0"/>
              <a:t> – záměry v ZCHÚ a </a:t>
            </a:r>
            <a:r>
              <a:rPr lang="cs-CZ"/>
              <a:t>NATURA 2000 </a:t>
            </a:r>
            <a:r>
              <a:rPr lang="cs-CZ" dirty="0"/>
              <a:t>(kromě OP)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(1/3)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geologických pracích </a:t>
            </a:r>
            <a:r>
              <a:rPr lang="cs-CZ" dirty="0"/>
              <a:t>(62/1988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území se zvláštními podmínkami geologické stavby, zejména s předpokládanými ložisky nerostů nebo se zvlášť nepříznivými inženýrskogeologickými poměry </a:t>
            </a:r>
            <a:r>
              <a:rPr lang="cs-CZ" i="1" dirty="0"/>
              <a:t>(§ 13 odst. 3)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přírody a krajiny </a:t>
            </a:r>
            <a:r>
              <a:rPr lang="cs-CZ" dirty="0"/>
              <a:t>(114/1992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významného krajinného prvku (§ 4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Zabránění úhynu rostlin a zraňování nebo úhynu živočichů (§ 5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Odchylný postup při ochraně volně žijících ptáků (§ 5b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Povolení ke kácení dřevin (§ 8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Povolování výjimek ze zákazů ničit, poškozovat nebo upravovat jeskyně (§ 10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krajinného rázu (§ 12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 činnostem v ochranném pásmu ZCHÚ (§ 37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 činnostem v ochranném pásmu památného stromu (§ 46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Výjimky ze zákazů u památných stromů a zvláště chráněných druhů (§ 56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se zřízením nebo zrušením účelových komunikací, stezek a pěšin (§ 63 odst. 1)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(2/3)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zemědělského půdního fondu </a:t>
            </a:r>
            <a:r>
              <a:rPr lang="cs-CZ" dirty="0"/>
              <a:t>(334/1992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odnětím půdy ze ZPF (§ 9)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Lesní zákon </a:t>
            </a:r>
            <a:r>
              <a:rPr lang="cs-CZ" dirty="0"/>
              <a:t>(289/1995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dělením lesních pozemků (§ 12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dotčením pozemků PUPFL (§ 14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Odnětí pozemků z PUPFL (§ 16)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posuzování vlivů na životní prostředí </a:t>
            </a:r>
            <a:r>
              <a:rPr lang="cs-CZ" dirty="0"/>
              <a:t>(100/2001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posouzení vlivů záměru na životní prostředí (§ 9a)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zákon </a:t>
            </a:r>
            <a:r>
              <a:rPr lang="cs-CZ" dirty="0"/>
              <a:t>(254/2001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ke stavbám a činnostem, k nimž není třeba povolení podle vodního zákona (§ 17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řízením podle některých zákonů (horní, hornická činnost) (§ 104 odst. 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5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(3/3)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pohřebnictví (256/2001 Sb.)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ke zřízení veřejného pohřebiště (§ 17 odst. 2)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ovzduší (201/2012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povolení záměru obsahujícího vyjmenovaný stacionární zdroj (§ 11 odst. 2 písm. b)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povolení záměru dálnice a silnice I. třídy v zastavěném území či parkoviště s kapacitou nad 500 míst (§ 11 odst. 2 písm. d)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prevenci závažných havárií (224/2015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povolování nového objektu (§ 49 odst.3)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realizaci nové stavby (mimo jednoduché stavby) v dosahu havarijních projevů stávajícího objektu (§ 49 odst. 4)</a:t>
            </a:r>
          </a:p>
          <a:p>
            <a:pPr>
              <a:spcAft>
                <a:spcPts val="0"/>
              </a:spcAft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odpadech (541/2020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terénním úpravám a odstranění stavby (§ 146 odst. 3 písm. 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nakládání s odpady ke změně dokončené stavby (§146 odst. 3 písm. b)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ke zřízení zařízení určeného pro nakládání s odpady (§ 146 odst. 3 písm. c)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6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840760" cy="318583"/>
          </a:xfrm>
        </p:spPr>
        <p:txBody>
          <a:bodyPr>
            <a:normAutofit/>
          </a:bodyPr>
          <a:lstStyle/>
          <a:p>
            <a:r>
              <a:rPr lang="cs-CZ" dirty="0"/>
              <a:t>Vztah JES a procesu posouzení vlivů na Životní Prostředí (EIA)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EIA může proběhnout před podáním žádosti o vydání JES, nebo společně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Výhradní </a:t>
            </a:r>
            <a:r>
              <a:rPr lang="cs-CZ" dirty="0">
                <a:solidFill>
                  <a:schemeClr val="tx1"/>
                </a:solidFill>
              </a:rPr>
              <a:t>volba oznamovatele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Při společném procesu JES vydáván současně jako stanovisko EIA (§ 9a EIA)    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posuzované obligatorně či na základě zjišťovacího řízení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Principy posuzování vlivů na životní prostředí se nemění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aplikační přednosti zákona EIA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Lhůty, zveřejňování, změny záměru, odstraňování vad podání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Provázání obou procesů 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Současné vyjadřování dotčených orgánů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Novela liniového zákona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 3. čtení v PS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Platnost stanoviska EIA 7 let s možností prodloužení jedenkrát o 5 let (s výjimkami)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Příslušnost k posouzení vlivů (a tedy i vydání následného JES) u záměrů týkajících se stavby pro energetickou bezpečnost podle liniového zákona, o kterých rozhoduje Dopravní a energetický stavební úřad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3166</TotalTime>
  <Words>3977</Words>
  <Application>Microsoft Office PowerPoint</Application>
  <PresentationFormat>Předvádění na obrazovce (16:9)</PresentationFormat>
  <Paragraphs>357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Wingdings 3</vt:lpstr>
      <vt:lpstr>Roboto</vt:lpstr>
      <vt:lpstr>Roboto</vt:lpstr>
      <vt:lpstr>Wingdings</vt:lpstr>
      <vt:lpstr>Roboto Light</vt:lpstr>
      <vt:lpstr>Arial</vt:lpstr>
      <vt:lpstr>Calibri</vt:lpstr>
      <vt:lpstr>verdana</vt:lpstr>
      <vt:lpstr>Roboto Medium</vt:lpstr>
      <vt:lpstr>MZP_2020_16ku9-final</vt:lpstr>
      <vt:lpstr>Motiv3-finl new</vt:lpstr>
      <vt:lpstr> Jednotné environmentální stanovisko    </vt:lpstr>
      <vt:lpstr>Úvod</vt:lpstr>
      <vt:lpstr>Příprava zákona o jednotném environmentálním stanovisku</vt:lpstr>
      <vt:lpstr>nový Stavební zákon</vt:lpstr>
      <vt:lpstr>Základní cíle a principy jednotného environmentálního stanoviska </vt:lpstr>
      <vt:lpstr>NAHRAZOVANÉ SPRÁVNÍ ÚKONY (1/3)</vt:lpstr>
      <vt:lpstr>Nahrazované správní úkony (2/3)</vt:lpstr>
      <vt:lpstr>Nahrazované správní úkony (3/3)</vt:lpstr>
      <vt:lpstr>Vztah JES a procesu posouzení vlivů na Životní Prostředí (EIA)</vt:lpstr>
      <vt:lpstr>Výkon státní správy</vt:lpstr>
      <vt:lpstr>Výkon státní správy</vt:lpstr>
      <vt:lpstr>Proces vydání JES</vt:lpstr>
      <vt:lpstr>Postup při vydávání jednotného environmentálního stanoviska</vt:lpstr>
      <vt:lpstr>Postup při vydávání jednotného environmentálního stanoviska</vt:lpstr>
      <vt:lpstr>Fikce souhlasu JES (§ 178 odst. 3 stavebního zákona) </vt:lpstr>
      <vt:lpstr>Postup při vydávání jednotného environmentálního stanoviska</vt:lpstr>
      <vt:lpstr>Koordinované závazné stanovisko</vt:lpstr>
      <vt:lpstr>Přezkum jednotného environmentálního stanoviska</vt:lpstr>
      <vt:lpstr>Kontrola, ukládání nápravný opatření, přestupky</vt:lpstr>
      <vt:lpstr>Přechodná ustanovení (§ 19)</vt:lpstr>
      <vt:lpstr>Přechodné období (§ 334a stavebního zákona)</vt:lpstr>
      <vt:lpstr>Aplikovatelnost změn v přechodném období</vt:lpstr>
      <vt:lpstr>Účast veřejnosti</vt:lpstr>
      <vt:lpstr>Zákon o ochraně přírody a krajiny (114/1992 Sb.)</vt:lpstr>
      <vt:lpstr>Zákon o posuzování vlivů na životní prostředí (100/2001 Sb.) </vt:lpstr>
      <vt:lpstr>Změny v ostatních souvisejících zákonech</vt:lpstr>
      <vt:lpstr>Změny v ostatních souvisejících zákonech</vt:lpstr>
      <vt:lpstr>Změny v ostatních souvisejících zákonech</vt:lpstr>
      <vt:lpstr>NOVELA Liniového zákona</vt:lpstr>
      <vt:lpstr>Směrnice RED III na podporu obnovitelných zdrojů energie 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Chlíbek Pavel</cp:lastModifiedBy>
  <cp:revision>277</cp:revision>
  <cp:lastPrinted>2023-11-08T16:47:16Z</cp:lastPrinted>
  <dcterms:created xsi:type="dcterms:W3CDTF">2021-05-06T07:13:53Z</dcterms:created>
  <dcterms:modified xsi:type="dcterms:W3CDTF">2024-06-02T23:00:44Z</dcterms:modified>
</cp:coreProperties>
</file>